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396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8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made the cloud the garment thereof, and thick darkness a swaddlingband for i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escribed for it my decree, and set bars and door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Hitherto shalt thou come, but no further; and here shall thy proud waves be staye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commanded the morning since thy days began, and caused the dayspring to know its plac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t might take hold of the ends of the earth, and the wicked be shaken out of it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changed as clay under the seal; and all things stand forth as a garment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e wicked their light is withholden, and the high arm is brok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entered into the springs of the sea? or hast thou walked in the recesses of the deep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gates of death been revealed unto thee? or hast thou seen the gates of the shadow of death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comprehended the breadth of the earth? declare, if thou knowest it 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nswered Job out of the whirlwind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the way to the dwelling of light, and as for darkness, where is the place thereof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shouldest take it to the bound thereof, and that thou shouldest discern the paths to the house thereof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ubtless, thou knowest, for thou wast then born, and the number of thy days is great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entered the treasuries of the snow, or hast thou seen the treasuries of the hai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 have reserved against the time of trouble, against the day of battle and war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what way is the light parted, or the east wind scattered upon the earth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cleft a channel for the waterflood, or a way for the lightning of the thunder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ause it to rain on a land where no man is; on the wilderness, wherein there is no man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tisfy the waste and desolate ground; and to cause the tender grass to spring fort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the rain a father? or who hath begotten the drops of dew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that darkeneth counsel by words without knowledg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whose womb came the ice? and the hoary frost of heaven, who hath gendered it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are hidden as with stone, and the face of the deep is froz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ind the cluster of the Pleiades, or loose the bands of Orion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lead forth the Mazzaroth in their season? or canst thou guide the Bear with her train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the ordinances of the heavens? canst thou establish the dominion thereof in the earth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lift up thy voice to the clouds, that abundance of waters may cover thee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send forth lightnings, that they may go, and say unto thee, Here we are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put wisdom in the inward parts? or who hath given understanding to the mind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number the clouds by wisdom? or who can pour out the bottles of heaven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dust runneth into a mass, and the clods cleave fast together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up now thy loins like a man; for I will demand of thee, and declare thou unto m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hunt the prey for the lioness? or satisfy the appetite of the young lions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ouch in their dens, and abide in the covert to lie in wait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rovideth for the raven his food, when his young ones cry unto God, and wander for lack of meat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wast thou when I laid the foundations of the earth? declare, if thou hast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termined the measures thereof, if thou knowest? or who stretched the line upon i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upon were the foundations thereof fastened? or who laid the corner stone thereof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morning stars sang together, and all the sons of God shouted for joy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o shut up the sea with doors, when it brake forth, as if it had issued out of the womb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2026-06-21T06:28:49Z</dcterms:created>
  <dcterms:modified xsi:type="dcterms:W3CDTF">2026-06-21T06:28:49Z</dcterms:modified>
  <dc:title>Bible.com.au: JOB 38:1-41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