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578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chamber of the south cometh the storm: and cold out of the no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breath of God ice is given: and the breadth of the waters is straiten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he ladeth the thick cloud with moisture; he spreadeth abroad the cloud of his lightning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is turned round about by his guidance, that they may do whatsoever he commandeth them upon the face of the habitable wor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ther it be for correction, or for his land, or for mercy, that he cause it to co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this, O Job: stand still, and consider the wondrous works of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st thou know how God layeth his charge upon them, and causeth the lightning of his cloud to shin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st thou know the balancings of the clouds, the wondrous works of him which is perfect in knowledge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y garments are warm, when the earth is still by reason of the south wind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with him spread out the sky, which is strong as a molten mirror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is also my heart trembleth, and is moved out of its pla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us what we shall say unto him; for we cannot order our speech by reason of dark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it be told him that I would speak? or should a man wish that he were swallowed up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men see not the light which is bright in the skies: but the wind passeth, and cleanseth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north cometh golden splendour: God hath upon him terrible majes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uching the Almighty, we can not find him out; he is excellent in power: and in judgment and plenteous justice he will not afflic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do therefore fear him: he regardeth not any that are wise of hear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ye unto the noise of his voice, and the sound that goeth out of his mou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eth it forth under the whole heaven, and his lightning unto the ends of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it a voice roareth; he thundereth with the voice of his majesty: and he stayeth them not when his voice is he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undereth marvelously with his voice; great things doeth he, which we cannot comprehe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ith to the snow, Fall thou on the earth; likewise to the shower of rain, and to the showers of his mighty ra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aleth up the hand of every man; that all men whom he hath made may know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beasts go into coverts, and remain in their de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2026-06-18T00:12:45Z</dcterms:created>
  <dcterms:modified xsi:type="dcterms:W3CDTF">2026-06-18T00:12:45Z</dcterms:modified>
  <dc:title>Bible.com.au: JOB 37:1-24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