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heweth them their work, and their transgressions, that they have behaved themselves proud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th also their ear to instruction, and commandeth that they return from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hearken and serve him, they shall spend their days in prosperity, and their years in pl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hearken not, they shall perish by the sword, and they shall die without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are godless in heart lay up anger: they cry not for help when he binde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youth, and their life perisheth among the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vereth the afflicted by his affliction, and openeth their ear in oppres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would have led thee away out of distress into a broad place, where there is no straitness; and that which is set on thy table should be full of fat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full of the judgment of the wicked: judgment and justice take hold on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re is wrath, beware lest thou be led away by thy sufficiency; neither let the greatness of the ransom turn thee as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also proceede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y riches suffice, that thou be not in distress, or all the forces of thy strength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the night, when peoples are cut off in their pl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, regard not iniquity: for this hast thou chosen rather than affli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doeth loftily in his power: who is a teacher like unto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enjoined him his way? or who can say, Thou hast wrought unrighteousnes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ou magnify his work, whereof men have su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en have looked thereon; man beholdeth it afar of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great, and we know him not; the number of his years is unsearchab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raweth up the drops of water, which distil in rain from his vapour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he skies pour down and drop upon man abundan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 a little, and I will shew thee: for I have yet somewhat to say on God’s beha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can any understand the spreadings of the clouds, the thunderings of his pavilio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preadeth his light around him; and he covereth the bottom of the se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se he judgeth the peoples; he giveth meat in abunda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eth his hands with the lightning; and giveth it a charge that it strike the mar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thereof telleth concerning him, the cattle also concerning the storm that cometh up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etch my knowledge from afar, and will ascribe righteousness to my Mak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uly my words are not false: one that is perfect in knowledge i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ighty, and despiseth not any: he is mighty in strength of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eserveth not the life of the wicked: but giveth to the afflicted their r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thdraweth not his eyes from the righteous: but with kings upon the throne he setteth them for ever, and they are 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be bound in fetters, and be taken in the cords of afflicti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2026-08-10T21:08:47Z</dcterms:created>
  <dcterms:modified xsi:type="dcterms:W3CDTF">2026-08-10T21:08:47Z</dcterms:modified>
  <dc:title>Bible.com.au: JOB 36:1-33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