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53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multitude of oppressions they cry out; they cry for help by reason of the arm of the migh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ne saith, Where is God my Maker, who giveth songs in the nigh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th us more than the beasts of the earth, and maketh us wiser than the fowls of heav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cry, but none giveth answer, because of the pride of evil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not hear vanity, neither will the Almighty regard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when thou sayest thou beholdest him not, the cause is before him, and thou waitest for him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cause he hath not visited in his anger, neither doth he greatly regard arrogan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Job open his mouth in vanity; he multiplieth words without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Elihu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is to be thy right, or sayest thou, My righteousness is more than God’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sayest, What advantage will it be unto thee? and, What profit shall I have, more than if I had sinn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thee, and thy companion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the heavens, and see; and behold the skies, which are higher than th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sinned, what doest thou against him? and if thy transgressions be multiplied, what doest thou unto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righteous, what givest thou him? or what receiveth he of thine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ckedness may hurt a man as thou art; and thy righteousness may profit a son of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2026-06-22T03:31:09Z</dcterms:created>
  <dcterms:modified xsi:type="dcterms:W3CDTF">2026-06-22T03:31:09Z</dcterms:modified>
  <dc:title>Bible.com.au: JOB 35:1-16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