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190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3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, Job, I pray thee, hear my speech, and hearken to all my word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 now, I have opened my mouth, my tongue hath spoken in my mou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words shall utter the uprightness of my heart: and that which my lips know they shall speak sincerel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pirit of God hath made me, and the breath of the Almighty giveth me lif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canst, answer thou me; set thy words in order before me, stand for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am toward God even as thou art: I also am formed out of the cl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my terror shall not make thee afraid, neither shall my pressure be heavy upon the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ou hast spoken in mine hearing, and I have heard the voice of thy words, saying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clean, without transgression; I am innocent, neither is there iniquity in me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findeth occasions against me, he counteth me for his enemy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utteth my feet in the stocks, he marketh all my path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will answer thee, in this thou art not just; for God is greater than ma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st thou strive against him? for he giveth not account of any of his matter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speaketh once, yea twice, though man regardeth it no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 dream, in a vision of the night, when deep sleep falleth upon men, in slumberings upon the bed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openeth the ears of men, and sealeth their instruction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he may withdraw man from his purpose, and hide pride from man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keepeth back his soul from the pit, and his life from perishing by the swo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chastened also with pain upon his bed, and with continual strife in his bones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his life abhorreth bread, and his soul dainty mea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flesh is consumed away, that it cannot be seen; and his bones that were not seen stick ou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his soul draweth near unto the pit, and his life to the destroyer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re be with him an angel, an interpreter, one among a thousand, to shew unto man what is right for him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is gracious unto him, and saith, Deliver him from going down to the pit, I have found a ranso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flesh shall be fresher than a child’s; he returneth to the days of his youth: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rayeth unto God, and he is favourable unto him; so that he seeth his face with joy: and he restoreth unto man his righteousnes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ingeth before men, and saith, I have sinned, and perverted that which was right, and it profited me not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redeemed my soul from going into the pit, and my life shall behold the ligh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, all these things doth God work, twice, yea thrice, with a man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bring back his soul from the pit, that he may be enlightened with the light of the living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k well, O Job, hearken unto me: hold thy peace, and I will speak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hast any thing to say, answer me: speak, for I desire to justify the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not, hearken thou unto me: hold thy peace, and I will teach thee wisdom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2026-10-04T08:33:26Z</dcterms:created>
  <dcterms:modified xsi:type="dcterms:W3CDTF">2026-10-04T08:33:26Z</dcterms:modified>
  <dc:title>Bible.com.au: JOB 33:1-33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