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lean, without transgression; I am innocent, neither is there iniquity in 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findeth occasions against me, he counteth me for his enemy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my feet in the stocks, he marketh all my pa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answer thee, in this thou art not just; for God is greater than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st thou strive against him? for he giveth not account of any of his mat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peaketh once, yea twice, though man regardeth it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 when deep sleep falleth upon men, in slumberings upon the b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openeth the ears of men, and sealeth their instructio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withdraw man from his purpose, and hide pride from ma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back his soul from the pit, and his life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, Job, I pray thee, hear my speech, and hearken to all my wor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hastened also with pain upon his bed, and with continual strife in his bone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is life abhorreth bread, and his soul dainty mea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is consumed away, that it cannot be seen; and his bones that were not seen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is soul draweth near unto the pit, and his life to the destroy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with him an angel, an interpreter, one among a thousand, to shew unto man what is right for him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is gracious unto him, and saith, Deliver him from going down to the pit, I have found a rans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shall be fresher than a child’s; he returneth to the days of his you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ayeth unto God, and he is favourable unto him; so that he seeth his face with joy: and he restoreth unto man his righteous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ngeth before men, and saith, I have sinned, and perverted that which was right, and it profited me not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deemed my soul from going into the pit, and my life shall behold the l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, I have opened my mouth, my tongue hath spoken in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all these things doth God work, twice, yea thrice, with a man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ring back his soul from the pit, that he may be enlightened with the light of the liv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well, O Job, hearken unto me: hold thy peace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ny thing to say, answer me: speak, for I desire to justify th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t, hearken thou unto me: hold thy peace, and I will teach thee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shall utter the uprightness of my heart: and that which my lips know they shall speak sincere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th made me, and the breath of the Almighty giveth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anst, answer thou me; set thy words in order before me, stand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toward God even as thou art: I also am formed out of the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terror shall not make thee afraid, neither shall my pressure be heavy upo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hast spoken in mine hearing, and I have heard the voice of thy words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JOB 33:1-33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