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the great that are wise, nor the aged that understand judgm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said, Hearken to me; I also will shew mine opin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aited for your words, I listened for your reasons, whilst ye searched out what to s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attended unto you, and, behold, there was none that convinced Job, or that answered his words, among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lest ye say, We have found wisdom; God may vanquish him, not ma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not directed his words against me; neither will I answer him with your speech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mazed, they answer no more: they have not a word to s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ll I wait, because they speak not, because they stand still, and answer no mor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ill answer my part, I also will shew mine opin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full of words; the spirit within me constraineth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se three men ceased to answer Job, because he was righteous in his own ey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belly is as wine which hath no vent; like new bottles it is ready to bur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peak, that I may be refreshed; I will open my lips and answ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not, I pray you, respect any man’s person; neither will I give flattering titles unto any ma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not to give flattering titles; else would my Maker soon take me awa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as kindled the wrath of Elihu the son of Barachel the Buzite, of the family of Ram: against Job was his wrath kindled, because he justified himself rather than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against his three friends was his wrath kindled, because they had found no answer, and yet had condemned Job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Elihu had waited to speak unto Job, because they were elder than h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Elihu saw that there was no answer in the mouth of these three men, his wrath was kind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hu the son of Barachel the Buzite answered and said, I am young, and ye are very old; wherefore I held back, and durst not shew you mine opin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Days should speak, and multitude of years should teach wis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is a spirit in man, and the breath of the Almighty giveth them understand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2026-09-01T21:10:46Z</dcterms:created>
  <dcterms:modified xsi:type="dcterms:W3CDTF">2026-09-01T21:10:46Z</dcterms:modified>
  <dc:title>Bible.com.au: JOB 32:1-22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