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388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2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the great that are wise, nor the aged that understand judgmen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said, Hearken to me; I also will shew mine opin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waited for your words, I listened for your reasons, whilst ye searched out what to s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I attended unto you, and, behold, there was none that convinced Job, or that answered his words, among yo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ware lest ye say, We have found wisdom; God may vanquish him, not man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th not directed his words against me; neither will I answer him with your speech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mazed, they answer no more: they have not a word to sa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all I wait, because they speak not, because they stand still, and answer no more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so will answer my part, I also will shew mine opinio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full of words; the spirit within me constraineth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se three men ceased to answer Job, because he was righteous in his own eye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my belly is as wine which hath no vent; like new bottles it is ready to burs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peak, that I may be refreshed; I will open my lips and answ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e not, I pray you, respect any man’s person; neither will I give flattering titles unto any ma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know not to give flattering titles; else would my Maker soon take me awa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as kindled the wrath of Elihu the son of Barachel the Buzite, of the family of Ram: against Job was his wrath kindled, because he justified himself rather than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against his three friends was his wrath kindled, because they had found no answer, and yet had condemned Job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Elihu had waited to speak unto Job, because they were elder than h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Elihu saw that there was no answer in the mouth of these three men, his wrath was kindl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lihu the son of Barachel the Buzite answered and said, I am young, and ye are very old; wherefore I held back, and durst not shew you mine opin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Days should speak, and multitude of years should teach wisdo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re is a spirit in man, and the breath of the Almighty giveth them understand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2026-06-27T01:09:46Z</dcterms:created>
  <dcterms:modified xsi:type="dcterms:W3CDTF">2026-06-27T01:09:46Z</dcterms:modified>
  <dc:title>Bible.com.au: JOB 32:1-22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