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ine heart have been enticed unto a woman, and I have laid wait at my neighbour’s doo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wife grind unto another, and let others bow down upon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ere an heinous crime; yea, it were an iniquity to be punished by the judg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fire that consumeth unto Destruction, and would root out all mine increa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d despise the cause of my manservant or of my maidservant, when they contended with m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shall I do when God riseth up? and when he visiteth, what shall I answer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he that made me in the womb make him? and did not one fashion us in the womb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ithheld the poor from their desire, or have caused the eyes of the widow to fail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ave eaten my morsel alone, and the fatherless hath not eaten thereof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Nay, from my youth he grew up with me as with a father, and I have been her guide from my mother’s womb;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a covenant with mine eyes; how then should I look upon a mai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 perish for want of clothing, or that the needy had no covering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loins have not blessed me, and if he were not warmed with the fleece of my sheep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lifted up my hand against the fatherless, because I saw my help in the gat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shoulder fall from the shoulder blade, and mine arm be broken from the bon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alamity from God was a terror to me, and by reason of his excellency I could do noth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made gold my hope, and have said to the fine gold, Thou art my confidence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because my wealth was great, and because mine hand had gotten muc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held the sun when it shined, or the moon walking in brightnes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heart hath been secretly enticed, and my mouth hath kissed my han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were an iniquity to be punished by the judges: for I should have lied to God that is ab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 portion of God from above, and the heritage of the Almighty from on 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joiced at the destruction of him that hated me, or lifted up myself when evil found him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Yea, I suffered not my mouth to sin by asking his life with a curse;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men of my tent said not, Who can find one that hath not been satisfied with his flesh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anger did not lodge in the street; but I opened my doors to the traveller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like Adam I covered my transgressions, by hiding mine iniquity in my bosom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feared the great multitude, and the contempt of families terrified me, so that I kept silence, and went not out of the door--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had one to hear me! (lo, here is my signature, let the Almighty answer me;) and that I had the indictment which mine adversary hath written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carry it upon my shoulder; I would bind it unto me as a cr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declare unto him the number of my steps; as a prince would I go near unto hi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land cry out against me, and the furrows thereof weep together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calamity to the unrighteous, and disaster to the workers of iniquity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aten the fruits thereof without money, or have caused the owners thereof to lose their life: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tles grow instead of wheat, and cockle instead of barley. 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he see my ways, and number all my step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walked with vanity, and my foot hath hasted to decei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Let me be weighed in an even balance, that God may know mine integrity;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 hath turned out of the way, and mine heart walked after mine eyes, and if any spot hath cleaved to mine hand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e sow, and let another eat; yea, let the produce of my field be rooted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2026-08-10T21:03:06Z</dcterms:created>
  <dcterms:modified xsi:type="dcterms:W3CDTF">2026-08-10T21:03:06Z</dcterms:modified>
  <dc:title>Bible.com.au: JOB 31:1-40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