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541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0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I am become their song, yea, I am a byword unto the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bhor me, they stand aloof from me, and spare not to spit in my fac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loosed his cord, and afflicted me, and they have cast off the bridle before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my right hand rise the rabble; they thrust aside my feet, and they cast up against me their ways of destruc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mar my path, they set forward my calamity, even men that have no help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rough a wide breach they come: in the midst of the ruin they roll themselves upon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rrors are turned upon me, they chase mine honour as the wind; and my welfare is passed away as a clou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my soul is poured out within me; days of affliction have taken hold upon 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night season my bones are pierced in me, and the pains that gnaw me take no re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great force of my disease is my garment disfigured: it bindeth me about as the collar of my coa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they that are younger than I have me in derision, whose fathers I disdained to set with the dogs of my flock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cast me into the mire, and I am become like dust and ash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y unto thee, and thou dost not answer me: I stand up, and thou lookest at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turned to be cruel to me: with the might of thy hand thou persecutest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liftest me up to the wind, thou causest me to ride upon it; and thou dissolvest me in the stor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that thou wilt bring me to death, and to the house appointed for all liv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against a ruinous heap he will not put forth his hand; though it be in his destruction, one may utter a cry because of these thing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not I weep for him that was in trouble? was not my soul grieved for the needy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looked for good, then evil came; and when I waited for light, there came dark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owels boil, and rest not; days of affliction are come upon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o mourning without the sun: I stand up in the assembly, and cry for hel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 strength of their hands, whereto should it profit me? men in whom ripe age is perishe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brother to jackals, and a companion to ostriche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kin is black, and falleth from me, and my bones are burned with hea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s my harp turned to mourning, and my pipe into the voice of them that weep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gaunt with want and famine; they gnaw the dry ground; in the gloom of wasteness and desolat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luck salt-wort by the bushes; and the roots of the broom are their mea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riven forth from the midst of men; they cry after them as after a thief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lefts of the valleys must they dwell, in holes of the earth and of the rock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g the bushes they bray; under the nettles they are gathered togeth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children of fools, yea, children of base men; they were scourged out of the l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2026-07-13T10:18:41Z</dcterms:created>
  <dcterms:modified xsi:type="dcterms:W3CDTF">2026-07-13T10:18:41Z</dcterms:modified>
  <dc:title>Bible.com.au: JOB 30:1-31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