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become their song, yea, I am a byword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hor me, they stand aloof from me, and spare not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sed his cord, and afflicted me, and they have cast off the bridle befor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my right hand rise the rabble; they thrust aside my feet, and they cast up against me their ways of destru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r my path, they set forward my calamity, even men that have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rough a wide breach they come: in the midst of the ruin they roll themselves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are turned upon me, they chase mine honour as the wind; and my welfare is passed away as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y soul is poured out within me; days of affliction have taken hold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 season my bones are pierced in me, and the pains that gnaw me take no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great force of my disease is my garment disfigured: it bindeth me about as the collar of my co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that are younger than I have me in derision, whose fathers I disdained to set with the dogs of my flock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me into the mire, and I am become like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e, and thou dost not answer me: I stand up, and thou lookest a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urned to be cruel to me: with the might of thy hand thou persecutes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iftest me up to the wind, thou causest me to ride upon it; and thou dissolvest me in the stor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ou wilt bring me to death, and to the house appointed for all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a ruinous heap he will not put forth his hand; though it be in his destruction, one may utter a cry because of these t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I weep for him that was in trouble? was not my soul grieved for the need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ed for good, then evil came; and when I waited for light, there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wels boil, and rest not; days of affliction are come upo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mourning without the sun: I stand up in the assembly, and cry for 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trength of their hands, whereto should it profit me? men in whom ripe age is perish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brother to jackals, and a companion to ostri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black, and falleth from me, and my bones are burned with he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harp turned to mourning, and my pipe into the voice of them that wee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gaunt with want and famine; they gnaw the dry ground; in the gloom of wasteness and desol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 salt-wort by the bushes; and the roots of the broom are their m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iven forth from the midst of men; they cry after them as after a th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lefts of the valleys must they dwell, in holes of the earth and of the roc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bushes they bray; under the nettles they are gathered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hildren of fools, yea, children of base men; they were scourged out of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JOB 30:1-31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