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775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tars of the twilight thereof be dark: let it look for light, but have none; neither let it behold the eyelids of the morning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shut not up the doors of my mother’s womb, nor hid trouble from mine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ed I not from the womb? why did I not give up the ghost when I came out of the belly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 knees receive me? or why the breasts, that I should suc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should I have lain down and been quiet; I should have slept; then had I been at res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counsellors of the earth, which built up waste places for themselv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princes that had gold, who filled their houses with silve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s an hidden untimely birth I had not been; as infants which never saw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roubling; and there the weary be at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risoners are at ease together; they hear not the voice of the taskmast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opened Job his mouth, and cursed his d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great are there; and the servant is free from his mas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light given to him that is in misery, and life unto the bitter in sou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ong for death, but it cometh not; and dig for it more than for hid treasur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joice exceedingly, and are glad, when they can find the grav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ght given to a man whose way is hid, and whom God hath hedged i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ighing cometh before I eat, and my roarings are poured out like wat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 which I fear cometh upon me, and that which I am afraid of cometh un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t ease, neither am I quiet, neither have I rest; but trouble come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answered and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ay perish wherein I was born, and the night which said, There is a man child conce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at day be darkness; let not God regard it from above, neither let the light shine up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arkness and the shadow of death claim it for their own; let a cloud dwell upon it; let all that maketh black the day terrify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at night, let thick darkness seize upon it: let it not rejoice among the days of the year; let it not come into the number of the mon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let that night be barren; let no joyful voice come there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 it that curse the day, who are ready to rouse up leviath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2026-06-22T20:48:38Z</dcterms:created>
  <dcterms:modified xsi:type="dcterms:W3CDTF">2026-06-22T20:48:38Z</dcterms:modified>
  <dc:title>Bible.com.au: JOB 3:1-26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