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stars of the twilight thereof be dark: let it look for light, but have none; neither let it behold the eyelids of the morning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t shut not up the doors of my mother’s womb, nor hid trouble from mine ey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ied I not from the womb? why did I not give up the ghost when I came out of the belly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id the knees receive me? or why the breasts, that I should suck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w should I have lain down and been quiet; I should have slept; then had I been at rest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kings and counsellors of the earth, which built up waste places for themselves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with princes that had gold, who filled their houses with silver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as an hidden untimely birth I had not been; as infants which never saw ligh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 wicked cease from troubling; and there the weary be at res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 prisoners are at ease together; they hear not the voice of the taskmast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 opened Job his mouth, and cursed his day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mall and great are there; and the servant is free from his mast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s light given to him that is in misery, and life unto the bitter in soul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long for death, but it cometh not; and dig for it more than for hid treasures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rejoice exceedingly, and are glad, when they can find the grave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is light given to a man whose way is hid, and whom God hath hedged in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sighing cometh before I eat, and my roarings are poured out like wat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thing which I fear cometh upon me, and that which I am afraid of cometh unto 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not at ease, neither am I quiet, neither have I rest; but trouble cometh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b answered and sai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day perish wherein I was born, and the night which said, There is a man child conceiv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at day be darkness; let not God regard it from above, neither let the light shine upon 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darkness and the shadow of death claim it for their own; let a cloud dwell upon it; let all that maketh black the day terrify 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at night, let thick darkness seize upon it: let it not rejoice among the days of the year; let it not come into the number of the month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let that night be barren; let no joyful voice come therei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curse it that curse the day, who are ready to rouse up leviatha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2026-08-10T21:07:45Z</dcterms:created>
  <dcterms:modified xsi:type="dcterms:W3CDTF">2026-08-10T21:07:45Z</dcterms:modified>
  <dc:title>Bible.com.au: JOB 3:1-26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