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refrained talking, and laid their hand on their mouth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nobles was hushed, and their tongue cleaved to the roof of their m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 ear heard me, then it blessed me; and when the eye saw me, it gave witness unto me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delivered the poor that cried, the fatherless also, that had none to help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him that was ready to perish came upon me: and I caused the widow’s heart to sing for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ut on righteousness, and it clothed me: my justice was as a robe and a diad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eyes to the blind, and feet was I to the la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 the needy: and the cause of him that I knew not I searched ou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rake the jaws of the unrighteous, and plucked the prey out of his te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I shall die in my nest, and I shall multiply my days as the san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b again took up his parabl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root is spread out to the waters, and the dew lieth all night upon my branch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glory is fresh in me, and my bow is renewed in my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me men gave ear, and waited, and kept silence for my couns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my words they spake not again; and my speech dropped upon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aited for me as for the rain; and they opened their mouth wide as for the latter r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laughed on them, they believed it not; and the light of my countenance they cast not dow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ose out their way, and sat as chief, and dwelt as a king in the army, as one that comforteth the mourner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were as in the months of old, as in the days when God watched over m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is lamp shined upon my head, and by his light I walked through darknes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 was in the ripeness of my days, when the secret of God was upon my tent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was yet with me, and my children were about m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steps were washed with butter, and the rock poured me out rivers of oil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ent forth to the gate unto the city, when I prepared my seat in the stree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saw me and hid themselves, and the aged rose up and stoo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JOB 29:1-25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