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60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9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s refrained talking, and laid their hand on their mouth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nobles was hushed, and their tongue cleaved to the roof of their mou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 ear heard me, then it blessed me; and when the eye saw me, it gave witness unto m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delivered the poor that cried, the fatherless also, that had none to help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 of him that was ready to perish came upon me: and I caused the widow’s heart to sing for jo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t on righteousness, and it clothed me: my justice was as a robe and a diad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yes to the blind, and feet was I to the l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father to the needy: and the cause of him that I knew not I searched ou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rake the jaws of the unrighteous, and plucked the prey out of his tee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I shall die in my nest, and I shall multiply my days as the sand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again took up his parabl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oot is spread out to the waters, and the dew lieth all night upon my branc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lory is fresh in me, and my bow is renewed in my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me men gave ear, and waited, and kept silence for my couns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my words they spake not again; and my speech dropped upon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aited for me as for the rain; and they opened their mouth wide as for the latter ra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laughed on them, they believed it not; and the light of my countenance they cast not dow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ose out their way, and sat as chief, and dwelt as a king in the army, as one that comforteth the mourn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I were as in the months of old, as in the days when God watched over m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is lamp shined upon my head, and by his light I walked through darknes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was in the ripeness of my days, when the secret of God was upon my tent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was yet with me, and my children were about m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teps were washed with butter, and the rock poured me out rivers of oil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ent forth to the gate unto the city, when I prepared my seat in the stree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men saw me and hid themselves, and the aged rose up and stoo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2026-06-27T00:22:44Z</dcterms:created>
  <dcterms:modified xsi:type="dcterms:W3CDTF">2026-06-27T00:22:44Z</dcterms:modified>
  <dc:title>Bible.com.au: JOB 29:1-25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