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a mine for silver, and a place for gold which they ref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out of the earth, and brass is molten out of the st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setteth an end to darkness, and searcheth out to the furthest bound the stones of thick darkness and of the shadow of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open a shaft away from where men sojourn; they are forgotten of the foot that passeth by; they hang afar from men, they swing to and fr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earth, out of it cometh bread: and underneath it is turned up as it were by f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s thereof are the place of sapphires, and it hath dust of g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th no bird of prey knoweth, neither hath the falcon’s eye seen i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beasts have not trodden it, nor hath the fierce lion passed thereb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forth his hand upon the flinty rock; he overturneth the mountains by the ro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teth out channels among the rocks; and his eye seeth every precious 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the streams that they trickle not; and the thing that is hid bringeth he forth to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shall wisdom be found? and where is the place of understand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knoweth not the price thereof; neither is it found in the land of the liv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ep saith, It is not in me: and the sea saith, It is not with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gotten for gold, neither shall silver be weighed for the price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valued with the gold of Ophir, with the precious onyx, or the sapphi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glass cannot equal it: neither shall the exchange thereof be jewels of fine go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ention shall be made of coral or of crystal: yea, the price of wisdom is above rub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Ethiopia shall not equal it, neither shall it be valued with pur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then cometh wisdom? and where is the place of understand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it is hid from the eyes of all living, and kept close from the fowls of the ai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 We have heard a rumour thereof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eth the way thereof, and he knoweth the place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oketh to the ends of the earth, and seeth under the whole heav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a weight for the wind; yea, he meteth out the waters by measu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, and a way for the lightning of the thunde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he see it, and declare it; he established it, yea, and searched it ou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man he said, Behold, the fear of the Lord, that is wisdom; and to depart from evil is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2026-10-12T05:45:37Z</dcterms:created>
  <dcterms:modified xsi:type="dcterms:W3CDTF">2026-10-12T05:45:37Z</dcterms:modified>
  <dc:title>Bible.com.au: JOB 28:1-28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