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teth forth his hand upon the flinty rock; he overturneth the mountains by the roo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utteth out channels among the rocks; and his eye seeth every precious th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indeth the streams that they trickle not; and the thing that is hid bringeth he forth to l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re shall wisdom be found? and where is the place of understanding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knoweth not the price thereof; neither is it found in the land of the liv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ep saith, It is not in me: and the sea saith, It is not with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gotten for gold, neither shall silver be weighed for the price thereo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nnot be valued with the gold of Ophir, with the precious onyx, or the sapphi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ld and glass cannot equal it: neither shall the exchange thereof be jewels of fine go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ention shall be made of coral or of crystal: yea, the price of wisdom is above rub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re is a mine for silver, and a place for gold which they refin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paz of Ethiopia shall not equal it, neither shall it be valued with pure go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ce then cometh wisdom? and where is the place of understanding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it is hid from the eyes of all living, and kept close from the fowls of the ai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on and Death say, We have heard a rumour thereof with our e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understandeth the way thereof, and he knoweth the place thereof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looketh to the ends of the earth, and seeth under the whole heaven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a weight for the wind; yea, he meteth out the waters by measu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made a decree for the rain, and a way for the lightning of the thunder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id he see it, and declare it; he established it, yea, and searched it ou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man he said, Behold, the fear of the Lord, that is wisdom; and to depart from evil is understand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is taken out of the earth, and brass is molten out of the ston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setteth an end to darkness, and searcheth out to the furthest bound the stones of thick darkness and of the shadow of dea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eaketh open a shaft away from where men sojourn; they are forgotten of the foot that passeth by; they hang afar from men, they swing to and fr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earth, out of it cometh bread: and underneath it is turned up as it were by fi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s thereof are the place of sapphires, and it hath dust of gol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path no bird of prey knoweth, neither hath the falcon’s eye seen it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beasts have not trodden it, nor hath the fierce lion passed thereb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2026-05-30T08:19:01Z</dcterms:created>
  <dcterms:modified xsi:type="dcterms:W3CDTF">2026-05-30T08:19:01Z</dcterms:modified>
  <dc:title>Bible.com.au: JOB 28:1-28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