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190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7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b again took up his parable,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God liveth, who hath taken away my right; and the Almighty, who hath vexed my soul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For my life is yet whole in me, and the spirit of God is in my nostrils;)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my lips shall not speak unrighteousness, neither shall my tongue utter decei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forbid that I should justify you: till I die I will not put away mine integrity from 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righteousness I hold fast, and will not let it go: my heart shall not reproach me so long as I liv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ine enemy be as the wicked, and let him that riseth up against me be as the unrighteou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at is the hope of the godless, though he get him gain, when God taketh away his soul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God hear his cry, when trouble cometh upon him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he delight himself in the Almighty, and call upon God at all times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teach you concerning the hand of God; that which is with the Almighty will I not conceal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all ye yourselves have seen it; why then are ye become altogether vain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the portion of a wicked man with God, and the heritage of oppressors, which they receive from the Almight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his children be multiplied, it is for the sword; and his offspring shall not be satisfied with brea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that remain of him shall be buried in death, and his widows shall make no lamentatio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he heap up silver as the dust, and prepare raiment as the clay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y prepare it, but the just shall put it on, and the innocent shall divide the silv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uildeth his house as the moth, and as a booth which the keeper maket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ieth down rich, but he shall not be gathered; he openeth his eyes, and he is no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rrors overtake him like waters; a tempest stealeth him away in the nigh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ast wind carrieth him away, and he departeth; and it sweepeth him out of his plac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od shall hurl at him, and not spare: he would fain flee out of his han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n shall clap their hands at him, and shall hiss him out of his plac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2026-10-04T08:33:34Z</dcterms:created>
  <dcterms:modified xsi:type="dcterms:W3CDTF">2026-10-04T08:33:34Z</dcterms:modified>
  <dc:title>Bible.com.au: JOB 27:1-23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