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God hear his cry, when trouble cometh upon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delight himself in the Almighty, and call upon God at all time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ach you concerning the hand of God; that which is with the Almighty will I not concea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ll ye yourselves have seen it; why then are ye become altogether vai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ortion of a wicked man with God, and the heritage of oppressors, which they receive from the Almigh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is children be multiplied, it is for the sword; and his offspring shall not be satisfied with brea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hat remain of him shall be buried in death, and his widows shall make no lament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heap up silver as the dust, and prepare raiment as the cla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prepare it, but the just shall put it on, and the innocent shall divide the sil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deth his house as the moth, and as a booth which the keeper make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again took up his parabl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th down rich, but he shall not be gathered; he openeth his eyes, and he is n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overtake him like waters; a tempest stealeth him away in the n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st wind carrieth him away, and he departeth; and it sweepeth him out of his pl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hall hurl at him, and not spare: he would fain flee out of his h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shall clap their hands at him, and shall hiss him out of his pla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od liveth, who hath taken away my right; and the Almighty, who hath vexed my soul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my life is yet whole in me, and the spirit of God is in my nostrils;)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my lips shall not speak unrighteousness, neither shall my tongue utter dece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 that I should justify you: till I die I will not put away mine integrity from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ighteousness I hold fast, and will not let it go: my heart shall not reproach me so long as I li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ine enemy be as the wicked, and let him that riseth up against me be as the unrighte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the hope of the godless, though he get him gain, when God taketh away his soul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2026-05-30T08:19:26Z</dcterms:created>
  <dcterms:modified xsi:type="dcterms:W3CDTF">2026-05-30T08:19:26Z</dcterms:modified>
  <dc:title>Bible.com.au: JOB 27:1-23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