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001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6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ast thou helped him that is without power! how hast thou saved the arm that hath no strength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ast thou counselled him that hath no wisdom, and plentifully declared sound knowledge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hast thou uttered words? and whose spirit came forth from the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are deceased tremble beneath the waters and the inhabitants thereof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ol is naked before him, and Abaddon hath no cover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etcheth out the north over empty space, and hangeth the earth upon noth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indeth up the waters in his thick clouds; and the cloud is not rent under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loseth in the face of his throne, and spreadeth his cloud upon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described a boundary upon the face of the waters, unto the confines of light and darkn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illars of heaven tremble and are astonished at his rebuk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irreth up the sea with his power, and by his understanding he smiteth through Rahab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spirit the heavens are garnished; his hand hath pierced the swift serpe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these are but the outskirts of his ways: and how small a whisper do we hear of him! but the thunder of his power who can understan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2026-10-06T10:51:08Z</dcterms:created>
  <dcterms:modified xsi:type="dcterms:W3CDTF">2026-10-06T10:51:08Z</dcterms:modified>
  <dc:title>Bible.com.au: JOB 26:1-14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