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oseth in the face of his throne, and spreadeth his cloud upon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escribed a boundary upon the face of the waters, unto the confines of light and dark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illars of heaven tremble and are astonished at his rebu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irreth up the sea with his power, and by his understanding he smiteth through Raha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spirit the heavens are garnished; his hand hath pierced the swift serp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se are but the outskirts of his ways: and how small a whisper do we hear of him! but the thunder of his power who can understan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helped him that is without power! how hast thou saved the arm that hath no strength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st thou counselled him that hath no wisdom, and plentifully declared sound knowledg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hast thou uttered words? and whose spirit came forth from the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are deceased tremble beneath the waters and the inhabitant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 is naked before him, and Abaddon hath no cove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etcheth out the north over empty space, and hangeth the earth upon no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up the waters in his thick clouds; and the cloud is not rent unde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2026-08-10T21:03:49Z</dcterms:created>
  <dcterms:modified xsi:type="dcterms:W3CDTF">2026-08-10T21:03:49Z</dcterms:modified>
  <dc:title>Bible.com.au: JOB 26:1-14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