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oseth in the face of his throne, and spreadeth his cloud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scribed a boundary upon the face of the waters, unto the confines of light and dark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heaven tremble and are astonished at his rebu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irreth up the sea with his power, and by his understanding he smiteth through Raha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spirit the heavens are garnished; his hand hath pierced the swift serp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se are but the outskirts of his ways: and how small a whisper do we hear of him! but the thunder of his power who can underst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helped him that is without power! how hast thou saved the arm that hath no strengt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counselled him that hath no wisdom, and plentifully declared sound knowledg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st thou uttered words? and whose spirit came forth from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deceased tremble beneath the waters and the inhabitant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is naked before him, and Abaddon hath no cov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th out the north over empty space, and hangeth the earth upon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up the waters in his thick clouds; and the cloud is not rent und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2026-06-19T22:41:51Z</dcterms:created>
  <dcterms:modified xsi:type="dcterms:W3CDTF">2026-06-19T22:41:51Z</dcterms:modified>
  <dc:title>Bible.com.au: JOB 26:1-14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