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at pluck the fatherless from the breast, and take a pledge of the poo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go about naked without clothing, and being an-hungred they carry the sheave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oil within the walls of these men; they tread their winepresses, and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out of the populous city men groan, and the soul of the wounded crieth out: yet God imputeth it not for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of them that rebel against the light; they know not the ways thereof, nor abide in the path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rderer riseth with the light, he killeth the poor and needy; and in the night he is as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of the adulterer waiteth for the twilight, saying, No eye shall see me: and he disguiseth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 they dig through houses: they shut themselves up in the daytime; they know not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rning is to all of them as the shadow of death; for they know the terrors of the shadow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swift upon the face of the waters; their portion is cursed in the earth: he turneth not by the way of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times not laid up by the Almighty? and why do not they which know him see his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ught and heat consume the snow waters: so doth Sheol those which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shall forget him; the worm shall feed sweetly on him; he shall be no more remembered: and unrighteousness shall be broken as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voureth the barren that beareth not; and doeth not good to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away the mighty also by his power: he riseth up, and no man is sur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th them to be in security, and they rest thereon; and his eyes are up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xalted; yet a little while, and they are gone; yea, they are brought low, they are taken out of the way as all other, and are cut off as the tops of the ears of c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not so now, who will prove me a liar, and make my speech nothing wo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at remove the landmarks; they violently take away flocks, and feed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ass of the fatherless, they take the widow’s ox for a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 the needy out of the way: the poor of the earth hide themselves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wild asses in the desert they go forth to their work, seeking diligently for meat; the wilderness yieldeth them foo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ut their provender in the field; and they glean the vintage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all night naked without clothing, and have no covering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et with the showers of the mountains, and embrace the rock for want of a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2026-08-10T21:03:05Z</dcterms:created>
  <dcterms:modified xsi:type="dcterms:W3CDTF">2026-08-10T21:03:05Z</dcterms:modified>
  <dc:title>Bible.com.au: JOB 24:1-25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