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left hand, when he doth work, but I cannot behold him: he hideth himself on the right hand, that I cannot see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knoweth the way that I take; when he hath tried me, I shall come forth as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oot hath held fast to his steps; his way have I kept, and turned not asid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gone back from the commandment of his lips; I have treasured up the words of his mouth more than my necessary fo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is in one mind, and who can turn him? and what his soul desireth, even that he doe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performeth that which is appointed for me: and many such things are with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m I troubled at his presence; when I consider, I am afraid of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th made my heart faint, and the Almighty hath troubled me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was not cut off before the darkness, neither did he cover the thick darkness from my f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oday is my complaint rebellious: my stroke is heavier than my groan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knew where I might find him, that I might come even to his seat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order my cause before him, and fill my mouth with argumen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know the words which he would answer me, and understand what he would say unto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he contend with me in the greatness of his power? Nay; but he would give heed unto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upright might reason with him; so should I be delivered for ever from my jud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go forward, but he is not there; and backward, but I cannot perceive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2026-08-10T21:09:00Z</dcterms:created>
  <dcterms:modified xsi:type="dcterms:W3CDTF">2026-08-10T21:09:00Z</dcterms:modified>
  <dc:title>Bible.com.au: JOB 23:1-17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