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nt widows away empty, and the arms of the fatherless have been br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nares are round about thee, and sudden fear troubleth the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arkness, that thou canst not see, and abundance of waters cover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God in the height of heaven? and behold the height of the stars, how high they are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yest, What doth God know? can he judge through the thick darknes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ck clouds are a covering to him, that he seeth not; and he walketh in the circuit of heav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keep the old way which wicked men have trodden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ere snatched away before their time, whose foundation was poured out as a stream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 unto God, Depart from us; and, What can the Almighty do for u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fired their houses with good things: but the counsel of the wicked is far from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Eliphaz the Teman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 it, and are glad; and the innocent laugh them to scorn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Surely they that did rise up against us are cut off, and the remnant of them the fire hath consum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quaint now thyself with him, and be at peace: thereby good shall come unto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, I pray thee, the law from his mouth, and lay up his words in thine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return to the Almighty, thou shalt be built up; if thou put away unrighteousness far from thy ten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y thou thy treasure in the dust, and the gold of Ophir among the stones of the brooks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lmighty shall be thy treasure, and precious silver unto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shalt thou delight thyself in the Almighty, and shalt lift up thy face unto G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thy prayer unto him, and he shall hear thee; and thou shalt pay thy vow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decree a thing, and it shall be established unto thee; and light shall shine upon thy w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be profitable unto God? surely he that is wise is profitable unto himsel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ast thee down, thou shalt say, There is lifting up; and the humble person he shall sav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eliver even him that is not innocent: yea, he shall be delivered through the cleanness of thine hand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any pleasure to the Almighty, that thou art righteous? or is it gain to him, that thou makest thy ways perfec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for thy fear of him that he reproveth thee, that he entereth with thee into judgmen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y wickedness great? neither is there any end to thine iniqui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taken pledges of thy brother for nought, and stripped the naked of their clo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not given water to the weary to drink, and thou hast withholden bread from the hung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e mighty man, he had the earth; and the honourable man, he dwelt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2026-05-30T08:19:04Z</dcterms:created>
  <dcterms:modified xsi:type="dcterms:W3CDTF">2026-05-30T08:19:04Z</dcterms:modified>
  <dc:title>Bible.com.au: JOB 22:1-30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