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726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ouses are safe from fear, neither is the rod of God upon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ull gendereth, and faileth not; their cow calveth, and casteth not her cal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nd forth their little ones like a flock, and their children dan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ing to the timbrel and harp, and rejoice at the sound of the pip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nd their days in prosperity, and in a moment they go down to Sheo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ey said unto God, Depart from us; for we desire not the knowledge of thy way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e Almighty, that we should serve him? and what profit should we have, if we pray unto hi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their prosperity is not in their hand: the counsel of the wicked is far from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 is it that the lamp of the wicked is put out? that their calamity cometh upon them? that God distributeth sorrows in his ang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are as stubble before the wind, and as chaff that the storm carrieth away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ay, God layeth up his iniquity for his children. Let him recompense it unto himself, that he may know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own eyes see his destruction, and let him drink of the wrath of the Almigh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pleasure hath he in his house after him, when the number of his months is cut off in the midst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any teach God knowledge? seeing he judgeth those that are hig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ieth in his full strength, being wholly at ease and quiet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sts are full of milk, and the marrow of his bones is moistene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other dieth in bitterness of soul, and never tasteth of go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ie down alike in the dust, and the worm covereth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know your thoughts, and the devices which ye wrongfully imagine against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say, Where is the house of the prince? and where is the tent wherein the wicked dwel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diligently my speech; and let this be your consolatio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e not asked them that go by the way? and do ye not know their token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evil man is reserved to the day of calamity? that they are led forth to the day of wrath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declare his way to his face? and who shall repay him what he hath don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shall he be borne to the grave, and shall keep watch over the tomb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ds of the valley shall be sweet unto him, and all men shall draw after him, as there were innumerable before hi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n comfort ye me in vain, seeing in your answers there remaineth only falsehood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ffer me, and I also will speak; and after that I have spoken, mock 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s my complaint to man? and why should I not be impatien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me, and be astonished, and lay your hand upon your m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remember I am troubled, and horror taketh hold on my fle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 the wicked live, become old, yea, wax mighty in power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seed is established with them in their sight, and their offspring before their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2026-06-26T06:46:39Z</dcterms:created>
  <dcterms:modified xsi:type="dcterms:W3CDTF">2026-06-26T06:46:39Z</dcterms:modified>
  <dc:title>Bible.com.au: JOB 21:1-34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