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67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are safe from fear, neither is the rod of God upo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 gendereth, and faileth not; their cow calveth, and casteth not her ca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little ones like a flock, and their children 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timbrel and harp, and rejoice at the sound of the pip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days in prosperity, and in a moment they go down to Sheo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id unto God, Depart from us; for we desire not the knowledge of thy w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Almighty, that we should serve him? and what profit should we have, if we pray unto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ir prosperity is not in their hand: the counsel of the wicked is far from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is it that the lamp of the wicked is put out? that their calamity cometh upon them? that God distributeth sorrows in his ang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re as stubble before the wind, and as chaff that the storm carrieth awa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ay, God layeth up his iniquity for his children. Let him recompense it unto himself, that he may know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own eyes see his destruction, and let him drink of the wrath of the Almigh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leasure hath he in his house after him, when the number of his months is cut off in the mids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any teach God knowledge? seeing he judgeth those that are hi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ieth in his full strength, being wholly at ease and quiet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sts are full of milk, and the marrow of his bones is moisten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dieth in bitterness of soul, and never tasteth of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e down alike in the dust, and the worm covereth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know your thoughts, and the devices which ye wrongfully imagine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ay, Where is the house of the prince? and where is the tent wherein the wicked dwel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; and let this be your consol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not asked them that go by the way? and do ye not know their token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evil man is reserved to the day of calamity? that they are led forth to the day of wra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declare his way to his face? and who shall repay him what he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l he be borne to the grave, and shall keep watch over the tomb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ds of the valley shall be sweet unto him, and all men shall draw after him, as there were innumerable before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omfort ye me in vain, seeing in your answers there remaineth only falsehood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, and I also will speak; and after that I have spoken, mock 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s my complaint to man? and why should I not be impati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me, and be astonished, and lay your hand upon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remember I am troubled, and horror taketh hold on my fle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the wicked live, become old, yea, wax mighty in pow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eed is established with them in their sight, and their offspring before their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2026-06-26T07:55:09Z</dcterms:created>
  <dcterms:modified xsi:type="dcterms:W3CDTF">2026-06-26T07:55:09Z</dcterms:modified>
  <dc:title>Bible.com.au: JOB 21:1-34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