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855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which saw him shall see him no more; neither shall his place any more behol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shall seek the favour of the poor, and his hands shall give back his weal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full of his youth, but it shall lie down with him in the d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ickedness be sweet in his mouth, though he hide it under his tongu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pare it, and will not let it go, but keep it still within his mou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meat in his bowels is turned, it is the gall of asps with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wallowed down riches, and he shall vomit them up again: God shall cast them out of his be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ck the poison of asps: the viper’s tongue shall sl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look upon the rivers, the flowing streams of honey and but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e laboured for shall he restore, and shall not swallow it down; according to the substance that he hath gotten, he shall not rej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oppressed and forsaken the poor; he hath violently taken away an house, and he shall not build it u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knew no quietness within him, he shall not save aught of that wherein he delighte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nothing left that he devoured not; therefore his prosperity shall not end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lness of his sufficiency he shall be in straits: the hand of every one that is in misery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bout to fill his belly, God shall cast the fierceness of his wrath upon him, and shall rain it upon him while he is eat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ee from the iron weapon, and the bow of brass shall strike him throug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weth it forth, and it cometh out of his body: yea, the glittering point cometh out of his gall; terrors are upo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rkness is laid up for his treasures: a fire not blown by man shall devour him; it shall consume that which is left in his ten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shall reveal his iniquity, and the earth shall rise up against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rease of his house shall depart, his goods shall flow away in the day of his wr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my thoughts give answer to me, even by reason of my haste that is in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from God, and the heritage appointed unto him by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the reproof which putteth me to shame, and the spirit of my understanding answereth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not this of old time, since man was placed upon ear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triumphing of the wicked is short, and the joy of the godless but for a mom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excellency mount up to the heavens, and his head reach unto the cloud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hall perish for ever like his own dung: they which have seen him shall say, Where is h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y away as a dream, and shall not be found: yea, he shall be chased away as a vision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2026-06-24T02:48:10Z</dcterms:created>
  <dcterms:modified xsi:type="dcterms:W3CDTF">2026-06-24T02:48:10Z</dcterms:modified>
  <dc:title>Bible.com.au: JOB 20:1-29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