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039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B 2: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aid his wife unto him, Dost thou still hold fast thine integrity? renounce God, and di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he said unto her, Thou speakest as one of the foolish women speaketh. What? shall we receive good at the hand of God, and shall we not receive evil? In all this did not Job sin with his lip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when Job’s three friends heard of all this evil that was come upon him, they came every one from his own place; Eliphaz the Temanite, and Bildad the Shuhite, and Zophar the Naamathite: and they made an appointment together to come to bemoan him and to comfort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they lifted up their eyes afar off, and knew him not, they lifted up their voice, and wept; and they rent every one his mantle, and sprinkled dust upon their heads toward heav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y sat down with him upon the ground seven days and seven nights, and none spake a word unto him: for they saw that his grief was very gre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gain there was a day when the sons of God came to present themselves before the LORD, and Satan came also among them to present himself before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said unto Satan, From whence comest thou? And Satan answered the LORD, and said, From going to and fro in the earth, and from walking up and down in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LORD said unto Satan, Hast thou considered my servant Job? for there is none like him in the earth, a perfect and an upright man, one that feareth God, and escheweth evil: and he still holdeth fast his integrity, although thou movedst me against him, to destroy him without cau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atan answered the LORD, and said, Skin for skin, yea, all that a man hath will he give for his lif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put forth thine hand now, and touch his bone and his flesh, and he will renounce thee to thy f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said unto Satan, Behold, he is in thine hand; only spare his lif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Satan went forth from the presence of the LORD, and smote Job with sore boils from the sole of his foot unto his crow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took him a potsherd to scrape himself withal; and he sat among the ashes.]]></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2026-06-16T05:28:39Z</dcterms:created>
  <dcterms:modified xsi:type="dcterms:W3CDTF">2026-06-16T05:28:39Z</dcterms:modified>
  <dc:title>Bible.com.au: JOB 2:1-13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