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9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tripped me of my glory, and taken the crown from my he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broken me down on every side, and I am gone: and mine hope hath he plucked up like a tr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also kindled his wrath against me, and he counteth me unto him as one of his adversar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roops come on together, and cast up their way against me, and encamp round about my te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put my brethren far from me, and mine acquaintance are wholly estranged from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insfolk have failed, and my familiar friends have forgotten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dwell in mine house, and my maids, count me for a stranger: I am an alien in their s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unto my servant, and he giveth me no answer, though I entreat him with my mo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ath is strange to my wife, and my supplication to the children of my mother’s womb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young children despise me; if I arise, they speak against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inward friends abhor me: and they whom I loved are turned against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ne cleaveth to my skin and to my flesh, and I am escaped with the skin of my tee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pity upon me, have pity upon me, O ye my friends; for the hand of God hath touched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e persecute me as God, and are not satisfied with my flesh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y words were now written! oh that they were inscribed in a book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ith an iron pen and lead they were graven in the rock for ever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now that my redeemer liveth, and that he shall stand up at the last upon the earth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my skin hath been thus destroyed, yet from my flesh shall I see God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shall see for myself, and mine eyes shall behold, and not another. My reins are consumed within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say, How we will persecute him! seeing that the root of the matter is found in me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e vex my soul and break me in pieces with words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afraid of the sword: for wrath bringeth the punishments of the sword, that ye may know there is a judgme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en times have ye reproached me: ye are not ashamed that ye deal hardly with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it indeed that I have erred, mine error remaineth with mysel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ndeed ye will magnify yourselves against me, and plead against me my reproac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now that God hath subverted me in my cause, and hath compassed me with his n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cry out of wrong, but I am not heard: I cry for help, but there is no judg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fenced up my way that I cannot pass, and hath set darkness in my path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2026-06-04T07:53:51Z</dcterms:created>
  <dcterms:modified xsi:type="dcterms:W3CDTF">2026-06-04T07:53:51Z</dcterms:modified>
  <dc:title>Bible.com.au: JOB 19:1-29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