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n shall take him by the heel, and a snare shall lay hold o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oose is h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chase him at his hee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-bitten and calamity shall be ready for his halt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members of his body, yea, the firstborn of death shall devour his memb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rooted out of his tent wherein he trusteth; and he shall be brought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dwell in his tent that which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have neither son nor son’s son among his people, nor any remaining where he sojour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unrighteous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lay snares for words? consider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are become unclean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tearest thyself in thine anger, shall the earth be forsaken for thee? or shall the rock be removed out of it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ent, and his lamp above him shall be put ou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the toi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2026-06-15T08:21:11Z</dcterms:created>
  <dcterms:modified xsi:type="dcterms:W3CDTF">2026-06-15T08:21:11Z</dcterms:modified>
  <dc:title>Bible.com.au: JOB 18:1-21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