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presProps" Target="presProps.xml"/>
  <Relationship Id="rId22" Type="http://schemas.openxmlformats.org/officeDocument/2006/relationships/viewProps" Target="viewProps.xml"/>
  <Relationship Id="rId23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77415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OB 17:1-16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spirit is consumed, my days are extinct, the grave is ready for me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urely there are mockers with me, and mine eye abideth in their provocation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ive now a pledge, be surety for me with thyself; who is there that will strike hands with me?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ou hast hid their heart from understanding: therefore shalt thou not exalt them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that denounceth his friends for a prey, even the eyes of his children shall fail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hath made me also a byword of the people; and I am become an open abhorring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ine eye also is dim by reason of sorrow, and all my members are as a shadow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Upright men shall be astonied at this, and the innocent shall stir up himself against the godless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et shall the righteous hold on his way, and he that hath clean hands shall wax stronger and stronger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return ye, all of you, and come now: and I shall not find a wise man among you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days are past, my purposes are broken off, even the droughts of my heart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change the night into a day: the fight, say they, is near unto the darkness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I look for Sheol as mine house; if I have spread my couch in the darkness;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I have said to corruption, Thou art my father; to the worm, Thou art my mother, and my sister;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re then is my hope? and as for my hope, who shall see it?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t shall go down to the bars of Sheol, when once there is rest in the dust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0">
  <a:themeElements>
    <a:clrScheme name="Theme3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0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2026-10-11T22:31:22Z</dcterms:created>
  <dcterms:modified xsi:type="dcterms:W3CDTF">2026-10-11T22:31:22Z</dcterms:modified>
  <dc:title>Bible.com.au: JOB 17:1-16 (RV-CE)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