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7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shall the righteous hold on his way, and he that hath clean hands shall wax stronger and strong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return ye, all of you, and come now: and I shall not find a wise man among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are past, my purposes are broken off, even the droughts of my hear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hange the night into a day: the fight, say they, is near unto the dark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look for Sheol as mine house; if I have spread my couch in the darkness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said to corruption, Thou art my father; to the worm, Thou art my mother, and my sister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n is my hope? and as for my hope, who shall see it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go down to the bars of Sheol, when once there is rest in the du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pirit is consumed, my days are extinct, the grave is ready for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re are mockers with me, and mine eye abideth in their provoc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now a pledge, be surety for me with thyself; who is there that will strike hands with m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hid their heart from understanding: therefore shalt thou not exalt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denounceth his friends for a prey, even the eyes of his children shall fai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made me also a byword of the people; and I am become an open abhorr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 also is dim by reason of sorrow, and all my members are as a shadow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right men shall be astonied at this, and the innocent shall stir up himself against the godl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2026-05-30T08:19:02Z</dcterms:created>
  <dcterms:modified xsi:type="dcterms:W3CDTF">2026-05-30T08:19:02Z</dcterms:modified>
  <dc:title>Bible.com.au: JOB 17:1-16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