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orn me in his wrath, and persecuted me; he hath gnashed upon me with his teeth: mine adversary sharpeneth his eyes upo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aped upon me with their mouth; they have smitten me upon the cheek reproachfully: they gather themselves together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livereth me to the ungodly, and casteth me into the han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t ease, and he brake me asunder; yea, he hath taken me by the neck, and dashed me to pieces: he hath also set me up for his mar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compass me round about, he cleaveth my reins asunder, and doth not spare; he poureth out my gall upon the g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me with breach upon breach; he runneth upon me like a gia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wed sackcloth upon my skin, and have laid my horn in th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foul with weeping, and on my eyelids is the shadow of deat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ere is no violence in mine hands, and my prayer is pu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cover not thou my blood, and let my cry have no resting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now, behold, my witness is in heaven, and he that coucheth for me is on hi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: but mine eye poureth out tears unto Go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ould maintain the right of a man with God, and of a son of man with his neighbour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a few years are come, I shall go the way whence I shall not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many such things: miserable comforters are ye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vain words have an end? or what provoketh thee that thou answeres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as ye do; if your soul were in my soul’s stead, I could join words together against you, and shake mine head a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strengthen you with my mouth, and the solace of my lips should assuage your gr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, my grief is not assuaged: and though I forbear, what am I eas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e hath made me weary: thou hast made desolate all my comp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hast laid fast hold on me, which is a witness against me: and my leanness riseth up against me, it testifieth to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JOB 16:1-22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