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5205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knowest thou, that we know not? what understandest thou, which is not in u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us are both the grayheaded and the very aged men, much elder than thy fath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the consolations of God too small for thee, and the word that dealeth gently with the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th thine heart carry thee away? and why do thine eyes win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ou turnest thy spirit against God, and lettest such words go out of thy mo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an, that he should be clean? and he which is born of a woman, that he should be righteou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putteth no trust in his holy ones; yea, the heavens are not clean in his s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one that is abominable and corrupt, a man that drinketh iniquity like water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ew thee, hear thou me; and that which I have seen I will declar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Which wise men have told from their fathers, and have not hid it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Eliphaz the Temanite, and said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whom alone the land was given, and no stranger passed among them:)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man travaileth with pain all his days, even the number of years that are laid up for the oppresso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und of terrors is in his ears; in prosperity the spoiler shall come upon him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lieveth not that he shall return out of darkness, and he is waited for of the sword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eth abroad for bread, saying, Where is it? he knoweth that the day of darkness is ready at his hand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tress and anguish make him afraid; they prevail against him, as a king ready to the battle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stretched out his hand against God, and behaveth himself proudly against the Almighty;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nneth upon him with a stiff neck, with the thick bosses of his bucklers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hath covered his face with his fatness, and made collops of fat on his flanks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hath dwelt in desolate cities, in houses which no man inhabited, which were ready to become heap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a wise man make answer with vain knowledge, and fill his belly with the east wind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be rich, neither shall his substance continue, neither shall their produce bend to the earth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not depart out of darkness; the flame shall dry up his branches, and by the breath of his mouth shall he go awa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trust in vanity, deceiving himself: for vanity shall be his recomp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be accomplished before his time, and his branch shall not be green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shake off his unripe grape as the vine, and shall cast off his flower as the oli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 the godless shall be barren, and fire shall consume the tents of bribery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mischief, and bring forth iniquity, and their belly prepareth decei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reason with unprofitable talk, or with speeches wherewith he can do no goo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doest away with fear, and restrainest devotion before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ne iniquity teacheth thy mouth, and thou choosest the tongue of the craf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own mouth condemneth thee, and not I; yea, thine own lips testify against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t thou the first man that was born? or wast thou brought forth before the hill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heard the secret counsel of God? and dost thou restrain wisdom to thyself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1">
  <a:themeElements>
    <a:clrScheme name="Theme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2026-06-22T13:43:05Z</dcterms:created>
  <dcterms:modified xsi:type="dcterms:W3CDTF">2026-06-22T13:43:05Z</dcterms:modified>
  <dc:title>Bible.com.au: JOB 15:1-35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