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52102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4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through the scent of water it will bud, and put forth boughs like a plan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man dieth, and wasteth away: yea, man giveth up the ghost, and where is he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 waters fail from the sea, and the river decayeth and drieth up;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man lieth down and riseth not: till the heavens be no more, they shall not awake, nor be roused out of their sleep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 that thou wouldest hide me in Sheol, that thou wouldest keep me secret, until thy wrath be past, that thou wouldest appoint me a set time, and remember me!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 man die, shall he live again? all the days of my warfare would I wait, till my release should co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ouldest call, and I would answer thee: thou wouldest have a desire to the work of thine hand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thou numberest my steps: dost thou not watch over my sin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transgression is sealed up in a bag, and thou fastenest up mine iniquity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urely the mountain falling cometh to nought, and the rock is removed out of its place;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 that is born of a woman is of few days, and full of troubl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ters wear the stones; the overflowings thereof wash away the dust of the earth: and thou destroyest the hope of ma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prevailest for ever against him, and he passeth; thou changest his countenance, and sendest him away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sons come to honour, and he knoweth it not; and they are brought low, but he perceiveth it not of them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is flesh upon him hath pain, and his soul within him mourneth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ometh forth like a flower, and is cut down: he fleeth also as a shadow, and continueth no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ost thou open thine eyes upon such an one, and bringest me into judgment with thee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an bring a clean thing out of an unclean? not on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ing his days are determined, the number of his months is with thee, and thou hast appointed his bounds that he cannot pass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away from him, that he may rest, till he shall accomplish, as an hireling, his da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re is hope of a tree, if it be cut down, that it will sprout again, and that the tender branch thereof will not ceas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the root thereof wax old in the earth, and the stock thereof die in the ground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8">
  <a:themeElements>
    <a:clrScheme name="Theme4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2026-06-26T20:12:28Z</dcterms:created>
  <dcterms:modified xsi:type="dcterms:W3CDTF">2026-06-26T20:12:28Z</dcterms:modified>
  <dc:title>Bible.com.au: JOB 14:1-22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