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rough the scent of water it will bud, and put forth bough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dieth, and wasteth away: yea, man giveth up the ghost, and where is h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s fail from the sea, and the river decayeth and drieth up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 lieth down and riseth not: till the heavens be no more, they shall not awake, nor be roused out of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hide me in Sheol, that thou wouldest keep me secret, until thy wrath be past, that thou wouldest appoint me a set time, and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ie, shall he live again? all the days of my warfare would I wait, till my release should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ouldest call, and I would answer thee: thou wouldest have a desire to the work of thine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ou numberest my steps: dost thou not watch over my si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ransgression is sealed up in a bag, and thou fastenest up mine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the mountain falling cometh to nought, and the rock is removed out of its plac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born of a woman is of few days,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wear the stones; the overflowings thereof wash away the dust of the earth: and thou destroyest the hope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vailest for ever against him, and he passeth; thou changest his countenance, and sendest hi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 come to honour, and he knoweth it not; and they are brought low, but he perceiveth it no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flesh upon him hath pain, and his soul within him mourn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eth forth like a flower, and is cut down: he fleeth also as a shadow, and continueth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st thou open thine eyes upon such an one, and bringest me into judgment with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a clean thing out of an unclean?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his days are determined, the number of his months is with thee, and thou hast appointed his bounds that he cannot pa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 him, that he may rest, till he shall accomplish, as an hireling, his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hope of a tree, if it be cut down, that it will sprout again, and that the tender branch thereof will not c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ot thereof wax old in the earth, and the stock thereof die in the groun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JOB 14:1-22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