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that he should search you out? or as one deceiveth a man, will ye deceive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rely reprove you, if ye do secretly respect pers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his excellency make you afraid, and his dread fall upon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emorable sayings are proverbs of ashes, your defences are defences of 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your peace, let me alone, that I may speak, and let come on me what wi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I take my flesh in my teeth, and put my life in mine h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lay me, yet will I wait for him: nevertheless I will maintain my ways befor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also shall be my salvation; for a godless man shall not come befor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diligently my speech, and let my declaration be in your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, I have ordered my cause; I know that I am righte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mine eye hath seen all this, mine ear hath heard and understood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 that will contend with me? for now shall I hold my peace and give up the gho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do not two things unto me, then will I not hide myself from thy face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ine hand far from me; and let not thy terror make me afra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 thou, and I will answer; or let me speak, and answ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mine iniquities and sins? make me to know my transgression and my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idest thou thy face, and holdest me for thine enem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harass a driven leaf? and wilt thou pursue the dry stubbl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ritest bitter things against me, and makest me to inherit the iniquities of my youth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uttest my feet also in the stocks, and markest all my paths; thou drawest thee a line about the soles of my feet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like a rotten thing that consumeth, like a garment that is moth-eat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e know, the same do I know also: I am not inferior un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speak to the Almighty, and I desire to reason with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are forgers of lies, ye are all physicians of no val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ye would altogether hold your peace! and it should be your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 reasoning, and hearken to the pleadings of my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speak unrighteously for God, and talk deceitfully for 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respect his person? will ye contend for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2026-06-04T08:04:15Z</dcterms:created>
  <dcterms:modified xsi:type="dcterms:W3CDTF">2026-06-04T08:04:15Z</dcterms:modified>
  <dc:title>Bible.com.au: JOB 13:1-28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