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096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eth not in all these, that the hand of LORD hath wrought thi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hand is the soul of every living thing, and the breath of all manki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the ear try words, even as the palate tasteth its mea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ged men is wisdom, and in length of days understand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im is wisdom and might; he hath counsel and understand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breaketh down, and it cannot be built again; he shutteth up a man, and there can be no open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withholdeth the waters, and they dry up; again, he sendeth them out, and they overturn the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im is strength and effectual working; the deceived and the deceiver are hi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eth counsellors away spoiled, and judges maketh he fool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seth the bond of kings, and bindeth their loins with a gird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eth priests away spoiled, and overthroweth the migh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oveth the speech of the trusty, and taketh away the understanding of the eld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oureth contempt upon princes, and looseth the belt of the stro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scovereth deep things out of darkness, and bringeth out to light the shadow of dea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ncreaseth the nations, and destroyeth them: he spreadeth the nations abroad, and bringeth them 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th away the heart of the chiefs of the people of the earth, and causeth them to wander in a wilderness where there is no w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ope in the dark without light, and he maketh them to stagger like a drunken m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doubt but ye are the people, and wisdom shall die with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understanding as well as you; I am not inferior to you: yea, who knoweth not such things as thes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s one that is a laughing-stock to his neighbour, a man that called upon God, and he answered him: the just, the perfect man is a laughing-stoc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hought of him that is at ease there is contempt for misfortune; it is ready for them whose foot slippe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ts of robbers prosper, and they that provoke God are secure; into whose hand God bringeth abundant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k now the beasts, and they shall teach thee; and the fowls of the air, and they shall tell the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peak to the earth, and it shall teach thee; and the fishes of the sea shall declare unto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2026-06-25T13:17:02Z</dcterms:created>
  <dcterms:modified xsi:type="dcterms:W3CDTF">2026-06-25T13:17:02Z</dcterms:modified>
  <dc:title>Bible.com.au: JOB 12:1-25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