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46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sure thereof is longer than the earth, and broader than the se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pass through, and shut up, and call unto judgment, then who can hinder hi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vain men: he seeth iniquity also, even though he consider it no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vain man is void of understanding, yea, man is born as a wild ass’s col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t thine heart aright, and stretch out thine hands toward him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niquity be in thine hand, put it far away, and let not unrighteousness dwell in thy tent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n shalt thou lift up thy face without spot; yea, thou shalt be stedfast, and shalt not fea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halt forget thy misery; thou shalt remember it as waters that are passed away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life shall be clearer than the noonday; though there be darkness, it shall be as the mo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be secure, because there is hope; yea, thou shalt search about thee, and shalt take thy rest in safe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Zophar the Naamat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ou shalt lie down, and none shall make thee afraid; yea, many shall make suit unto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eyes of the wicked shall fail, and they shall have no way to flee, and their hope shall be the giving up of the gho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not the multitude of words be answered? and should a man full of talk be justifie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thy boastings make men hold their peace? and when thou mockest, shall no man make thee asham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ayest, My doctrine is pure, and I am clean in thin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h that God would speak, and open his lips against the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he would shew thee the secrets of wisdom, that is manifold in effectual working! Know therefore that God exacteth of thee less than thine iniquity deserv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y searching find out God? canst thou find out the Almighty unto perfection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igh as heaven; what canst thou do? deeper than Sheol; what canst thou know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2026-06-24T16:26:13Z</dcterms:created>
  <dcterms:modified xsi:type="dcterms:W3CDTF">2026-06-24T16:26:13Z</dcterms:modified>
  <dc:title>Bible.com.au: JOB 11:1-20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