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927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beseech thee, that thou hast fashioned me as clay; and wilt thou bring me into dust aga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not poured me out as milk, and curdled me like chees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lothed me with skin and flesh, and knit me together with bones and sinew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ranted me life and favour, and thy visitation hath preserved my spir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se things thou didst hide in thine heart; I know that this is with the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in, then thou markest me, and thou wilt not acquit me from mine iniqu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 wicked, woe unto me; and if I be righteous, yet shall I not lift up my head; being filled with ignominy and looking upon mine afflic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my head exalt itself, thou huntest me as a lion: and again thou shewest thyself marvelous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renewest thy witnesses against me, and increasest thine indignation upon me; changes and warfare are with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en hast thou brought me forth out of the womb? I had given up the ghost, and no eye had seen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weary of my life; I will give free course to my complaint; I will speak in the bitterness of my so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have been as though I had not been; I should have been carried from the womb to the gra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my days few? cease then, and let me alone, that I may take comfort a littl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go whence I shall not return, even to the land of darkness and of the shadow of dea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nd of thick darkness, as darkness itself; a land of the shadow of death, without any order, and where the light is as darkne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unto God, Do not condemn me; shew me wherefore thou contendest wi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good unto thee that thou shouldest oppress, that thou shouldest despise the work of thine hands, and shine upon the counsel of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eyes of flesh, or seest thou as man seeth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y days as the days of man, or thy years as man’s d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inquirest after mine iniquity, and searchest after my sin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thou knowest that I am not wicked; and there is none that can deliver out of thine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s have framed me and fashioned me together round about; yet thou dost destroy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2026-07-01T03:27:58Z</dcterms:created>
  <dcterms:modified xsi:type="dcterms:W3CDTF">2026-07-01T03:27:58Z</dcterms:modified>
  <dc:title>Bible.com.au: JOB 10:1-22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