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154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9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said, It is he: others said, No, but he is like him. He said, I am h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therefore unto him, How then were thine eyes opened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, The man that is called Jesus made clay, and anointed mine eyes, and said unto me, Go to Siloam, and wash: so I went away and washed, and I received s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him, Where is he? He saith, I know no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ing to the Pharisees him that aforetime was bli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was the sabbath on the day when Jesus made the clay, and opened his ey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therefore the Pharisees also asked him how he received his sight. And he said unto them, He put clay upon mine eyes, and I washed, and do s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herefore of the Pharisees said, This man is not from God, because he keepeth not the sabbath. But others said, How can a man that is a sinner do such signs? And there was a division among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 therefore unto the blind man again, What sayest thou of him, in that he opened thine eyes? And he said, He is a proph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therefore did not believe concerning him, that he had been blind, and had received his sight, until they called the parents of him that had received his sight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he passed by, he saw a man blind from his bir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ked them, saying, Is this your son, who ye say was born blind? how then doth he now se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parents answered and said, We know that this is our son, and that he was born blind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ow he now seeth, we know not; or who opened his eyes, we know not: ask him; he is of age; he shall speak for himself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said his parents, because they feared the Jews: for the Jews had agreed already, that if any man should confess him to be Christ, he should be put out of the synagogu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id his parents, He is of age; ask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called a second time the man that was blind, and said unto him, Give glory to God: we know that this man is a sinn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erefore answered, Whether he be a sinner, I know not: one thing I know, that, whereas I was blind, now I s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therefore unto him, What did he to thee? how opened he thine eyes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 them, I told you even now, and ye did not hear: wherefore would ye hear it again? would ye also become his disciples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eviled him, and said, Thou art his disciple; but we are disciples of Mos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disciples asked him, saying, Rabbi, who did sin, this man, or his parents, that he should be born blind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know that God hath spoken unto Moses: but as for this man, we know not whence he i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answered and said unto them, Why, herein is the marvel, that ye know not whence he is, and yet he opened mine ey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know that God heareth not sinners: but if any man be a worshipper of God, and do his will, him he hearet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 world began it was never heard that any one opened the eyes of a man born blin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is man were not from God, he could do nothing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swered and said unto him, Thou wast altogether born in sins, and dost thou teach us? And they cast him ou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heard that they had cast him out; and finding him, he said, Dost thou believe on the Son of God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 and said, And who is he, Lord, that I may believe on him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unto him, Thou hast both seen him, and he it is that speaketh with the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Lord, I believe. And he worshipped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Neither did this man sin, nor his parents: but that the works of God should be made manifest in him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, For judgment came I into this world, that they which see not may see; and that they which see may become blin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of the Pharisees which were with him heard these things, and said unto him, Are we also blind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unto them, If ye were blind, ye would have no sin: but now ye say, We see: your sin remaineth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ust work the works of him that sent me, while it is day: the night cometh, when no man can wor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am in the world, I am the light of the wor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d thus spoken, he spat on the ground, and made clay of the spittle, and anointed his eyes with the clay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him, Go, wash in the pool of Siloam (which is by interpretation, Sent). He went away therefore, and washed, and came see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ighbours therefore, and they which saw him aforetime, that he was a beggar, said, Is not this he that sat and begge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2026-06-17T12:26:38Z</dcterms:created>
  <dcterms:modified xsi:type="dcterms:W3CDTF">2026-06-17T12:26:38Z</dcterms:modified>
  <dc:title>Bible.com.au: JOHN 9:1-41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