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presProps" Target="presProps.xml"/>
  <Relationship Id="rId65" Type="http://schemas.openxmlformats.org/officeDocument/2006/relationships/viewProps" Target="viewProps.xml"/>
  <Relationship Id="rId6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986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8:1-5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n they heard it, went out one by one, beginning from the eldest, even unto the last: and Jesus was left alone, and the woman, where she was, in the mid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lifted up himself, and said unto her, Woman, where are they? did no man condemn the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No man, Lord. And Jesus said, Neither do I condemn thee: go thy way; from henceforth sin no more.]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therefore Jesus spake unto them, saying, I am the light of the world: he that followeth me shall not walk in the darkness, but shall have the light of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unto him, Thou bearest witness of thyself; thy witness is not tru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Even if I bear witness of myself, my witness is true; for I know whence I came, and whither I go; but ye know not whence I come, or whither I go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judge after the flesh; I judge no m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nd if I judge, my judgment is true; for I am not alone, but I and the Father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 and in your law it is written, that the witness of two men is tru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he that beareth witness of myself, and the Father that sent me beareth witness of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went unto the mount of Oliv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 unto him, Where is thy Father? Jesus answered, Ye know neither me, nor my Father: if ye knew me, ye would know my Father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he in the treasury, as he taught in the temple: and no man took him; because his hour was not yet co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herefore again unto them, I go away, and ye shall seek me, and shall die in your sin: whither I go, ye cannot co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aid, Will he kill himself, that he saith, Whither I go, ye cannot com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Ye are from beneath; I am from above: ye are of this world; I am not of this wor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therefore unto you, that ye shall die in your sins: for except ye believe that I am he, ye shall die in your si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herefore unto him, Who art thou? Jesus said unto them, Even that which I have also spoken unto you from the beginn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ny things to speak and to judge concerning you: howbeit he that sent me is true; and the things which I heard from him, these speak I unto the wor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erceived not that he spake to them of the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, When ye have lifted up the Son of man, then shall ye know that I am he, and that I do nothing of myself, but as the Father taught me, I speak these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arly in the morning he came again into the temple, and all the people came unto him; and he sat down, and taught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nt me is with me; he hath not left me alone; for I do always the things that are pleasing to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spake these things, many believed on 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 to those Jews which had believed him, If ye abide in my word, then are ye truly my disciples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know the truth, and the truth shall make you fr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unto him, We be Abraham’s seed, and have never yet been in bondage to any man: how sayest thou, Ye shall be made free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Verily, verily, I say unto you, Every one that committeth sin is the bondservant of s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ndservant abideth not in the house for ever: the son abideth for ev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the Son shall make you free, ye shall be free inde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e are Abraham’s seed; yet ye seek to kill me, because my word hath not free course in you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e things which I have seen with my Father: and ye also do the things which ye heard from your fat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bes and the Pharisees bring a woman taken in adultery; and having set her in the midst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Our father is Abraham. Jesus saith unto them, If ye were Abraham’s children, ye would do the works of Abraha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ye seek to kill me, a man that hath told you the truth, which I heard from God: this did not Abraha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o the works of your father. They said unto him, We were not born of fornication; we have one Father, even Go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God were your Father, ye would love me: for I came forth and am come from God; for neither have I come of myself, but he sent 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e not understand my speech? Even because ye cannot hear m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your father the devil, and the lusts of your father it is your will to do. He was a murderer from the beginning, and stood not in the truth, because there is no truth in him. When he speaketh a lie, he speaketh of his own: for he is a liar, and the father thereof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cause I say the truth, ye believe me no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of you convicteth me of sin? If I say truth, why do ye not believe 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of God heareth the words of God: for this cause ye hear them not, because ye are not of Go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and said unto him, Say we not well that thou art a Samaritan, and hast a devil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him, Master, this woman hath been taken in adultery, in the very act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 have not a devil; but I honour my Father, and ye dishonour me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eek not mine own glory: there is one that seeketh and judgeth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If a man keep my word, he shall never see death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said unto him, Now we know that thou hast a devil. Abraham is dead, and the prophets; and thou sayest, If a man keep my word, he shall never taste of death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greater than our father Abraham, which is dead? and the prophets are dead: whom makest thou thyself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If I glorify myself, my glory is nothing: it is my Father that glorifieth me; of whom ye say, that he is your God;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have not known him: but I know him; and if I should say, I know him not, I shall be like unto you, a liar: but I know him, and keep his word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father Abraham rejoiced to see my day; and he saw it, and was glad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aid unto him, Thou art not yet fifty years old, and hast thou seen Abraham?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Verily, verily, I say unto you, Before Abraham was, I 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n the law Moses commanded us to stone such: what then sayest thou of her?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ok up stones therefore to cast at him: but Jesus hid himself, and went out of the templ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they said, tempting him, that they might have whereof to accuse him. But Jesus stooped down, and with his finger wrote on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y continued asking him, he lifted up himself, and said unto them, He that is without sin among you, let him first cast a stone at 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he stooped down, and with his finger wrote on the grou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2026-06-17T07:46:02Z</dcterms:created>
  <dcterms:modified xsi:type="dcterms:W3CDTF">2026-06-17T07:46:02Z</dcterms:modified>
  <dc:title>Bible.com.au: JOHN 8:1-59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