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slide" Target="slides/slide54.xml"/>
  <Relationship Id="rId57" Type="http://schemas.openxmlformats.org/officeDocument/2006/relationships/slide" Target="slides/slide55.xml"/>
  <Relationship Id="rId58" Type="http://schemas.openxmlformats.org/officeDocument/2006/relationships/presProps" Target="presProps.xml"/>
  <Relationship Id="rId59" Type="http://schemas.openxmlformats.org/officeDocument/2006/relationships/viewProps" Target="viewProps.xml"/>
  <Relationship Id="rId6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809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N 7:1-5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aving said these things unto them, he abode still in Galile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n his brethren were gone up unto the feast, then went he also up, not publicly, but as it were in secre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Jews therefore sought him at the feast, and said, Where is he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 was much murmuring among the multitudes concerning him: some said, He is a good man; others said, Not so, but he leadeth the multitude astra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beit no man spake openly of him for fear of the Jew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n it was now the midst of the feast Jesus went up into the temple, and taugh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Jews therefore marveled, saying, How knoweth this man letters, having never learned?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therefore answered them, and said, My teaching is not mine, but his that sent m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ny man willeth to do his will, he shall know of the teaching, whether it be of God, or whether I speak from myself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speaketh from himself seeketh his own glory: but he that seeketh the glory of him that sent him, the same is true, and no unrighteousness is in him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fter these things Jesus walked in Galilee: for he would not walk in Judaea, because the Jews sought to kill him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d not Moses give you the law, and yet none of you doeth the law? Why seek ye to kill me?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ultitude answered, Thou hast a devil: who seeketh to kill thee?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answered and said unto them, I did one work, and ye all marvel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cause hath Moses given you circumcision (not that it is of Moses, but of the fathers); and on the sabbath ye circumcise a man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 man receiveth circumcision on the sabbath, that the law of Moses may not be broken; are ye wroth with me, because I made a man every whit whole on the sabbath?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dge not according to appearance, but judge righteous judgment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 therefore of them of Jerusalem said, Is not this he whom they seek to kill?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lo, he speaketh openly, and they say nothing unto him. Can it be that the rulers indeed know that this is the Christ?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beit we know this man whence he is: but when the Christ cometh, no one knoweth whence he is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therefore cried in the temple, teaching and saying, Ye both know me, and know whence I am; and I am not come of myself, but he that sent me is true, whom ye know not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 feast of the Jews, the feast of tabernacles, was at hand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now him; because I am from him, and he sent me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ought therefore to take him: and no man laid his hand on him, because his hour was not yet com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of the multitude many believed on him; and they said, When the Christ shall come, will he do more signs than those which this man hath done?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harisees heard the multitude murmuring these things concerning him; and the chief priests and the Pharisees sent officers to take him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therefore said, Yet a little while am I with you, and I go unto him that sent me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shall seek me, and shall not find me: and where I am, ye cannot come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Jews therefore said among themselves, Whither will this man go that we shall not find him? will he go unto the Dispersion among the Greeks, and teach the Greeks?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is this word that he said, Ye shall seek me, and shall not find me: and where I am, ye cannot come?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on the last day, the great day of the feast, Jesus stood and cried, saying, If any man thirst, let him come unto me, and drink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believeth on me, as the scripture hath said, out of his belly shall flow rivers of living water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brethren therefore said unto him, Depart hence, and go into Judaea, that thy disciples also may behold thy works which thou doest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is spake he of the Spirit, which they that believed on him were to receive: for the Spirit was not yet given; because Jesus was not yet glorified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 of the multitude therefore, when they heard these words, said, This is of a truth the prophet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thers said, This is the Christ. But some said, What, doth the Christ come out of Galilee?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th not the scripture said that the Christ cometh of the seed of David, and from Bethlehem, the village where David was?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re arose a division in the multitude because of him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me of them would have taken him; but no man laid hands on him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fficers therefore came to the chief priests and Pharisees; and they said unto them, Why did ye not bring him?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fficers answered, Never man so spake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harisees therefore answered them, Are ye also led astray?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th any of the rulers believed on him, or of the Pharisees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no man doeth anything in secret, and himself seeketh to be known openly. If thou doest these things, manifest thyself to the world.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is multitude which knoweth not the law are accursed.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codemus saith unto them (he that came to him before, being one of them),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th our law judge a man, except it first hear from himself and know what he doeth?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nswered and said unto him, Art thou also of Galilee? Search, and see that out of Galilee ariseth no prophet.]]>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[And they went every man unto his own house:]]>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even his brethren did not believe on hi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therefore saith unto them, My time is not yet come; but your time is alway read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ld cannot hate you; but me it hateth, because I testify of it, that its works are evil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 ye up unto the feast: I go not up yet unto this feast; because my time is not yet fulfill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7">
  <a:themeElements>
    <a:clrScheme name="Theme2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2026-06-15T08:23:39Z</dcterms:created>
  <dcterms:modified xsi:type="dcterms:W3CDTF">2026-06-15T08:23:39Z</dcterms:modified>
  <dc:title>Bible.com.au: JOHN 7:1-53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