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0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lad here, which hath five barley loaves, and two fishes: but what are these among so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Make the people sit down. Now there was much grass in the place. So the men sat down, in number about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refore took the loaves; and having given thanks, he distributed to them that were set down; likewise also of the fishes as much as they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were filled, he saith unto his disciples, Gather up the broken pieces which remain over, that nothing be l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up, and filled twelve baskets with broken pieces from the five barley loaves, which remained over unto them that had eat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refore the people saw the sign which he did, they said, This is of a truth the prophet that cometh into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therefore perceiving that they were about to come and take him by force, to make him king, withdrew again into the mountain himself al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evening came, his disciples went down unto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entered into a boat, and were going over the sea unto Capernaum. And it was now dark, and Jesus had not yet come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a was rising by reason of a great wind that ble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went away to the other side of the sea of Galilee, which is the sea of Tiberi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refore they had rowed about five and twenty or thirty furlongs, they behold Jesus walking on the sea, and drawing nigh unto the boat: and they were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th unto them, It is I; be not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willing therefore to receive him into the boat: and straightway the boat was at the land whither they were go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morrow the multitude which stood on the other side of the sea saw that there was none other boat there, save one, and that Jesus entered not with his disciples into the boat, but that his disciples went away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there came boats from Tiberias nigh unto the place where they ate the bread after the Lord had given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multitude therefore saw that Jesus was not there, neither his disciples, they themselves got into the boats, and came to Capernaum, seeking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found him on the other side of the sea, they said unto him, Rabbi, when camest thou 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them and said, Verily, verily, I say unto you, Ye seek me, not because ye saw signs, but because ye ate of the loaves, and were 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rk not for the meat which perisheth, but for the meat which abideth unto eternal life, which the Son of man shall give unto you: for him the Father, even God, hath s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aid therefore unto him, What must we do, that we may work the work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multitude followed him, because they beheld the signs which he did on them that wer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and said unto them, This is the work of God, that ye believe on him whom he hath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aid therefore unto him, What then doest thou for a sign, that we may see, and believe thee? what workest th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fathers ate the manna in the wilderness; as it is written, He gave them bread out of heaven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therefore said unto them, Verily, verily, I say unto you, It was not Moses that gave you the bread out of heaven; but my Father giveth you the true bread out of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at which cometh down out of heaven, and giveth life unto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aid therefore unto him, Lord, evermore give us this br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said unto them, I am the bread of life: he that cometh to me shall not hunger, and he that believeth on me shall never thir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said unto you, that ye have seen me, and yet believe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at which the Father giveth me shall come unto me; and him that cometh to me I will in no wise cas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ome down from heaven, not to do mine own will, but the will of him that sent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went up into the mountain, and there he sat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will of him that sent me, that of all that which he hath given me I should lose nothing, but should raise it up at the last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is is the will of my Father, that every one that beholdeth the Son, and believeth on him, should have eternal life; and I will raise hi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Jews therefore murmured concerning him, because he said, I am the bread which came down out of hea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aid, Is not this Jesus, the son of Joseph, whose father and mother we know? how doth he now say, I am come down out of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and said unto them, Murmur not among yoursel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man can come to me, except the Father which sent me draw him: and I will raise him up in the last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And they shall all be taught of God. Every one that hath heard from the Father, and hath learned, cometh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t that any man hath seen the Father, save he which is from God, he hath seen th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ily, verily, I say unto you, He that believeth hath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passover, the feast of the Jews, was at h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fathers did eat the manna in the wilderness, and they d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bread which cometh down out of heaven, that a man may eat thereof, and not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which came down out of heaven: if any man eat of this bread, he shall live for ever: yea and the bread which I will give is my flesh, for the life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Jews therefore strove one with another, saying, How can this man give us his flesh to 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therefore said unto them, Verily, verily, I say unto you, Except ye eat the flesh of the Son of man and drink his blood, ye have not life in yourselv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that eateth my flesh and drinketh my blood hath eternal life; and I will raise him up at the last d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meat indeed, and my blood is drink inde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hat eateth my flesh and drinketh my blood abideth in me, and I in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 living Father sent me, and I live because of the Father; so he that eateth me, he also shall live because of 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which came down out of heaven: not as the fathers did eat, and died: he that eateth this bread shall liv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herefore lifting up his eyes, and seeing that a great multitude cometh unto him, saith unto Philip, Whence are we to buy bread, that these may e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things said he in the synagogue, as he taught in Capernau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therefore of his disciples, when they heard this, said, This is a hard saying; who can hear 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knowing in himself that his disciples murmured at this, said unto them, Doth this cause you to stumbl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at then if ye should behold the Son of man ascending where he was befo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t is the spirit that quickeneth; the flesh profiteth nothing: the words that I have spoken unto you are spirit, and are lif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there are some of you that believe not. For Jesus knew from the beginning who they were that believed not, and who it was that should betray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he said, For this cause have I said unto you, that no man can come unto me, except it be given unto him of the Fath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Upon this many of his disciples went back, and walked no more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Jesus said therefore unto the twelve, Would ye also go awa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shall we go? thou hast the words of etern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s he said to prove him: for he himself knew what he would do.]]></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we have believed and know that thou art the Holy One of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answered them, Did not I choose you the twelve, and one of you is a devi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Now he spake of Judas the son of Simon Iscariot, for he it was that should betray him, being one of the twelv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Two hundred pennyworth of bread is not sufficient for them, that every one may take a li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of his disciples, Andrew, Simon Peter’s brother, saith unto hi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2026-06-24T09:43:38Z</dcterms:created>
  <dcterms:modified xsi:type="dcterms:W3CDTF">2026-06-24T09:43:38Z</dcterms:modified>
  <dc:title>Bible.com.au: JOHN 6:1-71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