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028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traightway the man was made whole, and took up his bed and walked. Now it was the sabbath on that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Jews said unto him that was cured, It is the sabbath, and it is not lawful for thee to take up thy b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answered them, He that made me whole, the same said unto me, Take up thy bed, and w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sked him, Who is the man that said unto thee, Take up thy bed, and wal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that was healed wist not who it was: for Jesus had conveyed himself away, a multitude being in the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 Jesus findeth him in the temple, and said unto him, Behold, thou art made whole: sin no more, lest a worse thing befall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an went away, and told the Jews that it was Jesus which had made him who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or this cause did the Jews persecute Jesus, because he did these things on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Jesus answered them, My Father worketh even until now, and I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is cause therefore the Jews sought the more to kill him, because he not only brake the sabbath, but also called God his own Father, making himself equal with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there was a feast of the Jews; and Jesus went up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therefore answered and said unto them, Verily, verily, I say unto you, The Son can do nothing of himself, but what he seeth the Father doing: for what things soever he doeth, these the Son also doeth in like man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Father loveth the Son, and sheweth him all things that himself doeth: and greater works than these will he shew him, that ye may marv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s the Father raiseth the dead and quickeneth them, even so the Son also quickeneth whom he wi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neither doth the Father judge any man, but he hath given all judgment unto the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all may honour the Son, even as they honour the Father. He that honoureth not the Son honoureth not the Father which sen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Verily, verily, I say unto you, He that heareth my word, and believeth him that sent me, hath eternal life, and cometh not into judgment, but hath passed out of death into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Verily, verily, I say unto you, The hour cometh, and now is, when the dead shall hear the voice of the Son of God; and they that hear shall 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s the Father hath life in himself, even so gave he to the Son also to have life in him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gave him authority to execute judgment, because he is the Son of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rvel not at this: for the hour cometh, in which all that are in the tombs shall hear his vo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re is in Jerusalem by the sheep gate a pool, which is called in Hebrew Bethesda, having five porch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hall come forth; they that have done good, unto the resurrection of life; and they that have done ill, unto the resurrection of judg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can of myself do nothing: as I hear, I judge: and my judgment is righteous; because I seek not mine own will, but the will of him that sen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I bear witness of myself, my witness is not tru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is another that beareth witness of me; and I know that the witness which he witnesseth of me is tru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 have sent unto John, and he hath borne witness unto the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witness which I receive is not from man: howbeit I say these things, that ye may be sa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was the lamp that burneth and shineth: and ye were willing to rejoice for a season in his ligh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witness which I have is greater than that of John: for the works which the Father hath given me to accomplish, the very works that I do, bear witness of me, that the Father hath sent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Father which sent me, he hath borne witness of me. Ye have neither heard his voice at any time, nor seen his for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ye have not his word abiding in you: for whom he sent, him ye believe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se lay a multitude of them that were sick, blind, halt, wither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e search the scriptures, because ye think that in them ye have eternal life; and these are they which bear witness of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ye will not come to me, that ye may have l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receive not glory from m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 know you, that ye have not the love of God in yourselv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am come in my Father’s name, and ye receive me not: if another shall come in his own name, him ye will receiv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ow can ye believe, which receive glory one of another, and the glory that cometh from the only God ye seek no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ink not that I will accuse you to the Father: there is one that accuseth you, even Moses, on whom ye have set your hop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f ye believed Moses, ye would believe me; for he wrote of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if ye believe not his writings, how shall ye believe my wor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 certain man was there, which had been thirty and eight years in his infirm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esus saw him lying, and knew that he had been now a long time in that case, he saith unto him, Wouldest thou be made who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ick man answered him, Sir, I have no man, when the water is troubled, to put me into the pool: but while I am coming, another steppeth down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saith unto him, Arise, take up thy bed, and walk.]]></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2026-06-28T22:42:51Z</dcterms:created>
  <dcterms:modified xsi:type="dcterms:W3CDTF">2026-06-28T22:42:51Z</dcterms:modified>
  <dc:title>Bible.com.au: JOHN 5:1-47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