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presProps" Target="presProps.xml"/>
  <Relationship Id="rId60" Type="http://schemas.openxmlformats.org/officeDocument/2006/relationships/viewProps" Target="viewProps.xml"/>
  <Relationship Id="rId6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102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4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aritan woman therefore saith unto him, How is it that thou, being a Jew, askest drink of me, which am a Samaritan woman? (For Jews have no dealings with Samaritans.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er, If thou knewest the gift of God, and who it is that saith to thee, Give me to drink; thou wouldest have asked of him, and he would have given thee living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thou hast nothing to draw with, and the well is deep: from whence then hast thou that living wa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greater than our father Jacob, which gave us the well, and drank thereof himself, and his sons, and his cattl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er, Every one that drinketh of this water shall thirst agai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ever drinketh of the water that I shall give him shall never thirst; but the water that I shall give him shall become in him a well of water springing up unto eternal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give me this water, that I thirst not, neither come all the way hither to dr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Go, call thy husband, and come hi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answered and said unto him, I have no husband. Jesus saith unto her, Thou saidst well, I have no husban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had five husbands; and he whom thou now hast is not thy husband: this hast thou said tru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the Lord knew how that the Pharisees had heard that Jesus was making and baptizing more disciples than Joh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I perceive that thou art a prophe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worshipped in this mountain; and ye say, that in Jerusalem is the place where men ought to worshi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Woman, believe me, the hour cometh, when neither in this mountain, nor in Jerusalem, shall ye worship the Fath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orship that which ye know not: we worship that which we know: for salvation is from the Jew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our cometh, and now is, when the true worshippers shall worship the Father in spirit and truth: for such doth the Father seek to be his worshipp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 Spirit: and they that worship him must worship in spirit and tr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I know that Messiah cometh (which is called Christ): when he is come, he will declare unto us all thing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I that speak unto thee am h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this came his disciples; and they marveled that he was speaking with a woman; yet no man said, What seekest thou? or, Why speakest thou with her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woman left her waterpot, and went away into the city, and saith to the men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lthough Jesus himself baptized not, but his disciples)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see a man, which told me all things that ever I did: can this be the Christ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nt out of the city, and were coming to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ean while the disciples prayed him, saying, Rabbi, ea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id unto them, I have meat to eat that ye know no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iples therefore said one to another, Hath any man brought him aught to eat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them, My meat is to do the will of him that sent me, and to accomplish his work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ye, There are yet four months, and then cometh the harvest? behold, I say unto you, Lift up your eyes, and look on the fields, that they are white already unto harves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apeth receiveth wages, and gathereth fruit unto life eternal; that he that soweth and he that reapeth may rejoice togeth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ein is the saying true, One soweth, and another reapet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you to reap that whereon ye have not laboured: others have laboured, and ye are entered into their labou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ft Judaea, and departed again into Galile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at city many of the Samaritans believed on him because of the word of the woman, who testified, He told me all things that ever I di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e Samaritans came unto him, they besought him to abide with them: and he abode there two day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more believed because of his word;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to the woman, Now we believe, not because of thy speaking: for we have heard for ourselves, and know that this is indeed the Saviour of the worl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e two days he went forth from thence into Galile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sus himself testified, that a prophet hath no honour in his own countr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he came into Galilee, the Galilaeans received him, having seen all the things that he did in Jerusalem at the feast: for they also went unto the fea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me therefore again unto Cana of Galilee, where he made the water wine. And there was a certain nobleman, whose son was sick at Capernau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eard that Jesus was come out of Judaea into Galilee, he went unto him, and besought him that he would come down, and heal his son; for he was at the point of deat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said unto him, Except ye see signs and wonders, ye will in no wise belie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must needs pass through Samari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bleman saith unto him, Sir, come down ere my child di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Go thy way; thy son liveth. The man believed the word that Jesus spake unto him, and he went his way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he was now going down, his servants met him, saying, that his son lived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inquired of them the hour when he began to amend. They said therefore unto him, Yesterday at the seventh hour the fever left him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father knew that it was at that hour in which Jesus said unto him, Thy son liveth: and himself believed, and his whole hous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gain the second sign that Jesus did, having come out of Judaea into Galile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cometh to a city of Samaria, called Sychar, near to the parcel of ground that Jacob gave to his son Josep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’s well was there. Jesus therefore, being wearied with his journey, sat thus by the well. It was about the sixth h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ometh a woman of Samaria to draw water: Jesus saith unto her, Give me to drin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disciples were gone away into the city to buy f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2026-06-25T13:26:15Z</dcterms:created>
  <dcterms:modified xsi:type="dcterms:W3CDTF">2026-06-25T13:26:15Z</dcterms:modified>
  <dc:title>Bible.com.au: JOHN 4:1-54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