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209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HN 3:1-3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Nicodemus answered and said unto him, How can these things b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Jesus answered and said unto him, Art thou the teacher of Israel, and understandest not these thing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Verily, verily, I say unto thee, We speak that we do know, and bear witness of that we have seen; and ye receive not our witnes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I told you earthly things, and ye believe not, how shall ye believe, if I tell you heavenly thing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no man hath ascended into heaven, but he that descended out of heaven, even the Son of man, which is in heaven.]]></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as Moses lifted up the serpent in the wilderness, even so must the Son of man be lifted up:]]></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at whosoever believeth may in him have eternal lif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God so loved the world, that he gave his only begotten Son, that whosoever believeth on him should not perish, but have eternal lif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God sent not the Son into the world to judge the world; but that the world should be saved through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e that believeth on him is not judged: he that believeth not hath been judged already, because he hath not believed on the name of the only begotten Son of Go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re was a man of the Pharisees, named Nicodemus, a ruler of the Jew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is is the judgment, that the light is come into the world, and men loved the darkness rather than the light; for their works were evi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For every one that doeth ill hateth the light, and cometh not to the light, lest his works should be reprove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he that doeth the truth cometh to the light, that his works may be made manifest, that they have been wrought in Go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fter these things came Jesus and his disciples into the land of Judaea; and there he tarried with them, and baptiz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John also was baptizing in AEnon near to Salim, because there was much water there: and they came, and were baptiz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For John was not yet cast into pris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re arose therefore a questioning on the part of John’s disciples with a Jew about purifying.]]></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And they came unto John, and said to him, Rabbi, he that was with thee beyond Jordan, to whom thou hast borne witness, behold, the same baptizeth, and all men come to him.]]></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John answered and said, A man can receive nothing, except it have been given him from heaven.]]></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 yourselves bear me witness, that I said, I am not the Christ, but, that I am sent before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same came unto him by night, and said to him, Rabbi, we know that thou art a teacher come from God: for no man can do these signs that thou doest, except God be with him.]]></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that hath the bride is the bridegroom: but the friend of the bridegroom, which standeth and heareth him, rejoiceth greatly because of the bridegroom’s voice: this my joy therefore is fulfille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He must increase, but I must decreas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He that cometh from above is above all: he that is of the earth is of the earth, and of the earth he speaketh: he that cometh from heaven is above all.]]></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What he hath seen and heard, of that he beareth witness; and no man receiveth his witnes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He that hath received his witness hath set his seal to this, that God is true.]]></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For he whom God hath sent speaketh the words of God: for he giveth not the Spirit by measur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The Father loveth the Son, and hath given all things into his hand.]]></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He that believeth on the Son hath eternal life; but he that obeyeth not the Son shall not see life, but the wrath of God abideth on hi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Jesus answered and said unto him, Verily, verily, I say unto thee, Except a man be born anew, he cannot see the kingdom of Go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icodemus saith unto him, How can a man be born when he is old? can he enter a second time into his mother’s womb, an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Jesus answered, Verily, verily, I say unto thee, Except a man be born of water and the Spirit, he cannot enter into the kingdom of Go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at which is born of the flesh is flesh; and that which is born of the Spirit is spiri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Marvel not that I said unto thee, Ye must be born anew.]]></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wind bloweth where it listeth, and thou hearest the voice thereof, but knowest not whence it cometh, and whither it goeth: so is every one that is born of the Spirit.]]></a:t>
            </a:r>
          </a:p>
        </p:txBody>
      </p:sp>
    </p:spTree>
  </p:cSld>
  <p:clrMapOvr>
    <a:masterClrMapping/>
  </p:clrMapOvr>
</p:sld>
</file>

<file path=ppt/theme/theme1.xml><?xml version="1.0" encoding="utf-8"?>
<a:theme xmlns:a="http://schemas.openxmlformats.org/drawingml/2006/main" name="Theme35">
  <a:themeElements>
    <a:clrScheme name="Theme3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2026-08-10T21:03:40Z</dcterms:created>
  <dcterms:modified xsi:type="dcterms:W3CDTF">2026-08-10T21:03:40Z</dcterms:modified>
  <dc:title>Bible.com.au: JOHN 3:1-36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