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385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icodemus answered and said unto him, How can these things 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and said unto him, Art thou the teacher of Israel, and understandest not these t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erily, verily, I say unto thee, We speak that we do know, and bear witness of that we have seen; and ye receive not our wit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told you earthly things, and ye believe not, how shall ye believe, if I tell you heavenly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 man hath ascended into heaven, but he that descended out of heaven, even the Son of man, which is in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Moses lifted up the serpent in the wilderness, even so must the Son of man be lifted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whosoever believeth may in him have eternal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so loved the world, that he gave his only begotten Son, that whosoever believeth on him should not perish, but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sent not the Son into the world to judge the world; but that the world should be saved throug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at believeth on him is not judged: he that believeth not hath been judged already, because he hath not believed on the name of the only begotten So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as a man of the Pharisees, named Nicodemus, a ruler of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judgment, that the light is come into the world, and men loved the darkness rather than the light; for their works were ev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every one that doeth ill hateth the light, and cometh not to the light, lest his works should be repro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that doeth the truth cometh to the light, that his works may be made manifest, that they have been wrought in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se things came Jesus and his disciples into the land of Judaea; and there he tarried with them, and baptiz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hn also was baptizing in AEnon near to Salim, because there was much water there: and they came, and were baptiz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John was not yet cast into pris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arose therefore a questioning on the part of John’s disciples with a Jew about purif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came unto John, and said to him, Rabbi, he that was with thee beyond Jordan, to whom thou hast borne witness, behold, the same baptizeth, and all men come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answered and said, A man can receive nothing, except it have been given him from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 yourselves bear me witness, that I said, I am not the Christ, but, that I am sent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came unto him by night, and said to him, Rabbi, we know that thou art a teacher come from God: for no man can do these signs that thou doest, except God be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hat hath the bride is the bridegroom: but the friend of the bridegroom, which standeth and heareth him, rejoiceth greatly because of the bridegroom’s voice: this my joy therefore is fulfil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increase, but I must decre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at cometh from above is above all: he that is of the earth is of the earth, and of the earth he speaketh: he that cometh from heaven is above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at he hath seen and heard, of that he beareth witness; and no man receiveth his wit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hat hath received his witness hath set his seal to this, that God is tr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whom God hath sent speaketh the words of God: for he giveth not the Spirit by measu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th the Son, and hath given all things into his h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hat believeth on the Son hath eternal life; but he that obeyeth not the Son shall not see life, but the wrath of God abideth o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and said unto him, Verily, verily, I say unto thee, Except a man be born anew, he cannot see the kingdom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codemus saith unto him, How can a man be born when he is old? can he enter a second time into his mother’s womb, and be 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 Verily, verily, I say unto thee, Except a man be born of water and the Spirit, he cannot enter into the kingdom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hich is born of the flesh is flesh; and that which is born of the Spirit is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vel not that I said unto thee, Ye must be born an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eth where it listeth, and thou hearest the voice thereof, but knowest not whence it cometh, and whither it goeth: so is every one that is born of the Spiri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2026-06-25T21:17:56Z</dcterms:created>
  <dcterms:modified xsi:type="dcterms:W3CDTF">2026-06-25T21:17:56Z</dcterms:modified>
  <dc:title>Bible.com.au: JOHN 3:1-36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