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409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when they got out upon the land, they see a fire of coals there, and fish laid thereon, and br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aith unto them, Bring of the fish which ye have now ta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mon Peter therefore went up, and drew the net to land, full of great fishes, a hundred and fifty and three: and for all there were so many, the net was not r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saith unto them, Come and break your fast. And none of the disciples durst inquire of him, Who art thou? knowing that it was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cometh, and taketh the bread, and giveth them, and the fish likewi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now the third time that Jesus was manifested to the disciples, after that he was risen from the d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when they had broken their fast, Jesus saith to Simon Peter, Simon, son of John, lovest thou me more than these? He saith unto him, Yea, Lord; thou knowest that I love thee. He saith unto him, Feed my lamb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aith to him again a second time, Simon, son of John, lovest thou me? He saith unto him, Yea, Lord; thou knowest that I love thee. He saith unto him, Tend my shee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aith unto him the third time, Simon, son of John, lovest thou me? Peter was grieved because he said unto him the third time, Lovest thou me? And he said unto him, Lord, thou knowest all things; thou knowest that I love thee. Jesus saith unto him, Feed my shee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erily, verily, I say unto thee, When thou wast young, thou girdedst thyself, and walkedst whither thou wouldest: but when thou shalt be old, thou shalt stretch forth thy hands, and another shall gird thee, and carry thee whither thou wouldest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Jesus manifested himself again to the disciples at the sea of Tiberias; and he manifested himself on this wi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is he spake, signifying by what manner of death he should glorify God. And when he had spoken this, he saith unto him, Follow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eter, turning about, seeth the disciple whom Jesus loved following; which also leaned back on his breast at the supper, and said, Lord, who is he that betrayeth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ter therefore seeing him saith to Jesus, Lord, and what shall this man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saith unto him, If I will that he tarry till I come, what is that to thee? follow thou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saying therefore went forth among the brethren, that that disciple should not die: yet Jesus said not unto him, that he should not die; but, If I will that he tarry till I come, what is that to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the disciple which beareth witness of these things, and wrote these things: and we know that his witness is tru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are also many other things which Jesus did, the which if they should be written every one, I suppose that even the world itself would not contain the books that should be writt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were together Simon Peter, and Thomas called Didymus, and Nathanael of Cana in Galilee, and the sons of Zebedee, and two other of his discip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mon Peter saith unto them, I go a fishing. They say unto him, We also come with thee. They went forth, and entered into the boat; and that night they took no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day was now breaking, Jesus stood on the beach: howbeit the disciples knew not that it was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therefore saith unto them, Children, have ye aught to eat? They answered him, N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them, Cast the net on the right side of the boat, and ye shall find. They cast therefore, and now they were not able to draw it for the multitude of fis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disciple therefore whom Jesus loved saith unto Peter, It is the Lord. So when Simon Peter heard that it was the Lord, he girt his coat about him (for he was naked), and cast himself into the s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other disciples came in the little boat (for they were not far from the land, but about two hundred cubits off), dragging the net full of fishes.]]></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2026-06-16T15:44:47Z</dcterms:created>
  <dcterms:modified xsi:type="dcterms:W3CDTF">2026-06-16T15:44:47Z</dcterms:modified>
  <dc:title>Bible.com.au: JOHN 21:1-25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