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s yet they knew not the scripture, that he must rise agai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disciples went away again unto their own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ary was standing without at the tomb weeping: so, as she wept, she stooped and looked into the tom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beholdeth two angels in white sitting, one at the head, and one at the feet, where the body of Jesus had l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ay unto her, Woman, why weepest thou? She saith unto them, Because they have taken away my Lord, and I know not where they have lai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 had thus said, she turned herself back, and beholdeth Jesus standing, and knew not that it was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th unto her, Woman, why weepest thou? whom seekest thou? She, supposing him to be the gardener, saith unto him, Sir, if thou hast borne him hence, tell me where thou hast laid him, and I will take him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th unto her, Mary. She turneth herself, and saith unto him in Hebrew, Rabboni; which is to say,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th to her, Touch me not; for I am not yet ascended unto the Father: but go unto my brethren, and say to them, I ascend unto my Father and your Father, and my God and you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cometh and telleth the disciples, I have seen the Lord; and how that he had said these things unto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on the first day of the week cometh Mary Magdalene early, while it was yet dark, unto the tomb, and seeth the stone taken away from the to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refore it was evening, on that day, the first day of the week, and when the doors were shut where the disciples were, for fear of the Jews, Jesus came and stood in the midst, and saith unto them, Peace be un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d said this, he shewed unto them his hands and his side. The disciples therefore were glad, when they saw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therefore said to them again, Peace be unto you: as the Father hath sent me, even so send I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said this, he breathed on them, and saith unto them, Receive ye the Holy Gho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soever sins ye forgive, they are forgiven unto them; whose soever sins ye retain, they are retai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omas, one of the twelve, called Didymus, was not with them when Jesus c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other disciples therefore said unto him, We have seen the Lord. But he said unto them, Except I shall see in his hands the print of the nails, and put my finger into the print of the nails, and put my hand into his side, I will not belie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 eight days again his disciples were within, and Thomas with them. Jesus cometh, the doors being shut, and stood in the midst, and said, Peace be un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aith he to Thomas, Reach hither thy finger, and see my hands; and reach hither thy hand, and put it into my side: and be not faithless, but belie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answered and said unto him, My Lord and my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runneth therefore, and cometh to Simon Peter, and to the other disciple, whom Jesus loved, and saith unto them, They have taken away the Lord out of the tomb, and we know not where they have lai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th unto him, Because thou hast seen me, thou hast believed: blessed are they that have not seen, and yet have belie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ny other signs therefore did Jesus in the presence of the disciples, which are not written in this boo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that ye may believe that Jesus is the Christ, the Son of God; and that believing ye may have life in his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ter therefore went forth, and the other disciple, and they went toward the tom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ran both together: and the other disciple outran Peter, and came first to the t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ooping and looking in, he seeth the linen cloths lying; yet entered he not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mon Peter therefore also cometh, following him, and entered into the tomb; and he beholdeth the linen cloths l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apkin, that was upon his head, not lying with the linen cloths, but rolled up in a place by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entered in therefore the other disciple also, which came first to the tomb, and he saw, and believe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JOHN 20:1-31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