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ruler of the feast tasted the water now become wine, and knew not whence it was (but the servants which had drawn the water knew), the ruler of the feast calleth the brideg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th unto him, Every man setteth on first the good wine; and when men have drunk freely, then that which is worse: thou hast kept the good wine until 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beginning of his signs did Jesus in Cana of Galilee, and manifested his glory; and his disciples believed o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he went down to Capernaum, he, and his mother, and his brethren, and his disciples: and there they abode not man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assover of the Jews was at hand, and Jesus went up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found in the temple those that sold oxen and sheep and doves, and the changers of money sit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a scourge of cords, and cast all out of the temple, both the sheep and the oxen; and he poured out the changers’ money, and overthrew their ta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them that sold the doves he said, Take these things hence; make not my Father’s house a house of merchand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disciples remembered that it was written, The zeal of thine house shall eat me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therefore answered and said unto him, What sign shewest thou unto us, seeing that thou doest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third day there was a marriage in Cana of Galilee; and the mother of Jesus was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and said unto them, Destroy this temple, and in three days I will raise i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Jews therefore said, Forty and six years was this temple in building, and wilt thou raise it up in thre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pake of the temple of his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refore he was raised from the dead, his disciples remembered that he spake this; and they believed the scripture, and the word which Jesus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he was in Jerusalem at the passover, during the feast, many believed on his name, beholding his signs which he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did not trust himself unto them, for that he knew all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cause he needed not that any one should bear witness concerning man; for he himself knew what was in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lso was bidden, and his disciples, to the marri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wine failed, the mother of Jesus saith unto him, They have no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th unto her, Woman, what have I to do with thee? mine hour is not yet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mother saith unto the servants, Whatsoever he saith unto you,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ere six waterpots of stone set there after the Jews’ manner of purifying, containing two or three firkins apie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th unto them, Fill the waterpots with water. And they filled them up to the br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th unto them, Draw out now, and bear unto the ruler of the feast. And they bare i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JOHN 2:1-25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