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670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9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entered into the palace again, and saith unto Jesus, Whence art thou? But Jesus gave him no answ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e therefore saith unto him, Speakest thou not unto me? knowest thou not that I have power to release thee, and have power to crucify th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him, Thou wouldest have no power against me, except it were given thee from above: therefore he that delivered me unto thee hath greater s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this Pilate sought to release him: but the Jews cried out, saying, If thou release this man, thou art not Caesar’s friend: every one that maketh himself a king speaketh against Caes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ilate therefore heard these words, he brought Jesus out, and sat down on the judgment-seat at a place called The Pavement, but in Hebrew, Gabbath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was the Preparation of the passover: it was about the sixth hour. And he saith unto the Jews, Behold, your King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erefore cried out, Away with him, away with him, crucify him. Pilate saith unto them, Shall I crucify your King? The chief priests answered, We have no king but Caes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refore he delivered him unto them to be crucifi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ok Jesus therefore: and he went out, bearing the cross for himself, unto the place called The place of a skull, which is called in Hebrew Golgotha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y crucified him, and with him two others, on either side one, and Jesus in the mid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ilate therefore took Jesus, and scourged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wrote a title also, and put it on the cross. And there was written, JESUS OF NAZARETH, THE KING OF THE JE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itle therefore read many of the Jews: for the place where Jesus was crucified was nigh to the city: and it was written in Hebrew, and in Latin, and in Gree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ef priests of the Jews therefore said to Pilate, Write not, The King of the Jews; but, that he said, I am King of the Jew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e answered, What I have written I have writt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ldiers therefore, when they had crucified Jesus, took his garments, and made four parts, to every soldier a part; and also the coat: now the coat was without seam, woven from the top throughou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herefore one to another, Let us not rend it, but cast lots for it, whose it shall be: that the scripture might be fulfilled, which saith, They parted my garments among them, And upon my vesture did they cast lots. These things therefore the soldiers di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ere standing by the cross of Jesus his mother, and his mother’s sister, Mary the wife of Clopas, and Mary Magdale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therefore saw his mother, and the disciple standing by, whom he loved, he saith unto his mother, Woman, behold, thy son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he to the disciple, Behold, thy mother! And from that hour the disciple took her unto his own ho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Jesus, knowing that all things are now finished, that the scripture might be accomplished, saith, I thir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ldiers plaited a crown of thorns, and put it on his head, and arrayed him in a purple garment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set there a vessel full of vinegar: so they put a sponge full of the vinegar upon hyssop, and brought it to his mou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therefore had received the vinegar, he said, It is finished: and he bowed his head, and gave up his spiri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therefore, because it was the Preparation, that the bodies should not remain on the cross upon the sabbath (for the day of that sabbath was a high day), asked of Pilate that their legs might be broken, and that they might be taken aw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ldiers therefore came, and brake the legs of the first, and of the other which was crucified with him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came to Jesus, and saw that he was dead already, they brake not his legs: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one of the soldiers with a spear pierced his side, and straightway there came out blood and wat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hath seen hath borne witness, and his witness is true: and he knoweth that he saith true, that ye also may believ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se things came to pass, that the scripture might be fulfilled, A bone of him shall not be broke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another scripture saith, They shall look on him whom they pierce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ese things Joseph of Arimathaea, being a disciple of Jesus, but secretly for fear of the Jews, asked of Pilate that he might take away the body of Jesus: and Pilate gave him leave. He came therefore, and took away his bo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me unto him, and said, Hail, King of the Jews! and they struck him with their hand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also Nicodemus, he who at the first came to him by night, bringing a mixture of myrrh and aloes, about a hundred pounds weigh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ook the body of Jesus, and bound it in linen cloths with the spices, as the custom of the Jews is to bur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the place where he was crucified there was a garden; and in the garden a new tomb wherein was never man yet lai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n because of the Jews’ Preparation (for the tomb was nigh at hand) they laid Jesus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went out again, and saith unto them, Behold, I bring him out to you, that ye may know that I find no crime in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came out, wearing the crown of thorns and the purple garment. And Pilate saith unto them, Behold, the man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the chief priests and the officers saw him, they cried out, saying, Crucify him, crucify him. Pilate saith unto them, Take him yourselves, and crucify him: for I find no crime i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answered him, We have a law, and by that law he ought to die, because he made himself the Son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ilate therefore heard this saying, he was the more afrai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2026-06-20T10:19:17Z</dcterms:created>
  <dcterms:modified xsi:type="dcterms:W3CDTF">2026-06-20T10:19:17Z</dcterms:modified>
  <dc:title>Bible.com.au: JOHN 19:1-42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