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758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the word might be fulfilled which he spake, Of those whom thou hast given me I lost not 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mon Peter therefore having a sword drew it, and struck the high priest’s servant, and cut off his right ear. Now the servant’s name was Malch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therefore said unto Peter, Put up the sword into the sheath: the cup which the Father hath given me, shall I not drink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band and the chief captain, and the officers of the Jews, seized Jesus and bound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led him to Annas first; for he was father in law to Caiaphas, which was high priest that ye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Caiaphas was he which gave counsel to the Jews, that it was expedient that one man should die for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imon Peter followed Jesus, and so did another disciple. Now that disciple was known unto the high priest, and entered in with Jesus into the court of the high pri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Peter was standing at the door without. So the other disciple, which was known unto the high priest, went out and spake unto her that kept the door, and brought in Pe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maid therefore that kept the door saith unto Peter, Art thou also one of this man’s disciples? He saith, I am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 servants and the officers were standing there, having made a fire of coals; for it was cold; and they were warming themselves: and Peter also was with them, standing and warming himsel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spoken these words, he went forth with his disciples over the brook Kidron, where was a garden, into the which he entered, himself and his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high priest therefore asked Jesus of his disciples, and of his teac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answered him, I have spoken openly to the world; I ever taught in synagogues, and in the temple, where all the Jews come together; and in secret spake I not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y askest thou me? ask them that have heard me, what I spake unto them: behold, these know the things which I s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he had said this, one of the officers standing by struck Jesus with his hand, saying, Answerest thou the high priest s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answered him, If I have spoken evil, bear witness of the evil: but if well, why smitest thou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nas therefore sent him bound unto Caiaphas the high pri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Simon Peter was standing and warming himself. They said therefore unto him, Art thou also one of his disciples? He denied, and said, I am no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of the servants of the high priest, being a kinsman of him whose ear Peter cut off, saith, Did not I see thee in the garden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eter therefore denied again: and straightway the cock cre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lead Jesus therefore from Caiaphas into the palace: and it was early; and they themselves entered not into the palace, that they might not be defiled, but might eat the passo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Judas also, which betrayed him, knew the place: for Jesus oft-times resorted thither with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ilate therefore went out unto them, and saith, What accusation bring ye against this m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answered and said unto him, If this man were not an evil-doer, we should not have delivered him up unto the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ilate therefore said unto them, Take him yourselves, and judge him according to your law. The Jews said unto him, It is not lawful for us to put any man to dea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at the word of Jesus might be fulfilled, which he spake, signifying by what manner of death he should di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ilate therefore entered again into the palace, and called Jesus, and said unto him, Art thou the King of the Jew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answered, Sayest thou this of thyself, or did others tell it thee concerning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ilate answered, Am I a Jew? Thine own nation and the chief priests delivered thee unto me: what hast thou do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answered, My kingdom is not of this world: if my kingdom were of this world, then would my servants fight, that I should not be delivered to the Jews: but now is my kingdom not from hen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ilate therefore said unto him, Art thou a king then? Jesus answered, Thou sayest that I am a king. To this end have I been born, and to this end am I come into the world, that I should bear witness unto the truth. Every one that is of the truth heareth my voi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ilate saith unto him, What is truth? And when he had said this, he went out again unto the Jews, and saith unto them, I find no crime in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s then, having received the band of soldiers, and officers from the chief priests and the Pharisees, cometh thither with lanterns and torches and weapo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ye have a custom, that I should release unto you one at the passover: will ye therefore that I release unto you the King of the Jew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cried out therefore again, saying, Not this man, but Barabbas. Now Barabbas was a robb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therefore, knowing all the things that were coming upon him, went forth, and saith unto them, Whom seek 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nswered him, Jesus of Nazareth. Jesus saith unto them, I am he. And Judas also, which betrayed him, was standing with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refore he said unto them, I am he, they went backward, and fell to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gain therefore he asked them, Whom seek ye? And they said, Jesus of Nazar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answered, I told you that I am he: if therefore ye seek me, let these go their way:]]></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2026-06-27T11:26:16Z</dcterms:created>
  <dcterms:modified xsi:type="dcterms:W3CDTF">2026-06-27T11:26:16Z</dcterms:modified>
  <dc:title>Bible.com.au: JOHN 18:1-40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