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766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7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for them: I pray not for the world, but for those whom thou hast given me; for they are thin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ings that are mine are thine, and thine are mine: and I am glorified in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am no more in the world, and these are in the world, and I come to thee. Holy Father, keep them in thy name which thou hast given me, that they may be one, even as we a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I was with them, I kept them in thy name which thou hast given me: and I guarded them, and not one of them perished, but the son of perdition; that the scripture might be fulfill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I come to thee; and these things I speak in the world, that they may have my joy fulfilled in themselv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given them thy word; and the world hated them, because they are not of the world, even as I am not of the wor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not that thou shouldest take them from the world, but that thou shouldest keep them from the evil o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not of the world, even as I am not of the worl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ctify them in the truth: thy word is tru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ou didst send me into the world, even so sent I them into the worl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spake Jesus; and lifting up his eyes to heaven, he said, Father, the hour is come; glorify thy Son, that the Son may glorify thee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their sakes I sanctify myself, that they themselves also may be sanctified in tru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for these only do I pray, but for them also that believe on me through their word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all be one; even as thou, Father, art in me, and I in thee, that they also may be in us: that the world may believe that thou didst send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glory which thou hast given me I have given unto them; that they may be one, even as we are one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in them, and thou in me, that they may be perfected into one; that the world may know that thou didst send me, and lovedst them, even as thou lovedst m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ther, that which thou hast given me, I will that, where I am, they also may be with me; that they may behold my glory, which thou hast given me: for thou lovedst me before the foundation of the worl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righteous Father, the world knew thee not, but I knew thee; and these knew that thou didst send me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made known unto them thy name, and will make it known; that the love wherewith thou lovedst me may be in them, and I in t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s thou gavest him authority over all flesh, that whatsoever thou hast given him, to them he should give eternal lif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s life eternal, that they should know thee the only true God, and him whom thou didst send, even Jesus Chri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lorified thee on the earth, having accomplished the work which thou hast given me to do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O Father, glorify thou me with thine own self with the glory which I had with thee before the world wa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nifested thy name unto the men whom thou gavest me out of the world: thine they were, and thou gavest them to me; and they have kept thy w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y know that all things whatsoever thou hast given me are from thee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ords which thou gavest me I have given unto them; and they received them, and knew of a truth that I came forth from thee, and they believed that thou didst send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2026-06-25T04:07:02Z</dcterms:created>
  <dcterms:modified xsi:type="dcterms:W3CDTF">2026-06-25T04:07:02Z</dcterms:modified>
  <dc:title>Bible.com.au: JOHN 17:1-26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