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5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16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sin, because they believe not on me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righteousness, because I go to the Father, and ye behold me no more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judgment, because the prince of this world hath been judg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yet many things to say unto you, but ye cannot bear them now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beit when he, the Spirit of truth, is come, he shall guide you into all the truth: for he shall not speak from himself; but what things soever he shall hear, these shall he speak: and he shall declare unto you the things that are to co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glorify me: for he shall take of mine, and shall declare it unto you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ings whatsoever the Father hath are mine: therefore said I, that he taketh of mine, and shall declare it unto you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ittle while, and ye behold me no more; and again a little while, and ye shall see 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of his disciples therefore said one to another, What is this that he saith unto us, A little while, and ye behold me not; and again a little while, and ye shall see me: and, Because I go to the Father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id therefore, What is this that he saith, A little while? We know not what he sait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hings have I spoken unto you, that ye should not be made to stumbl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perceived that they were desirous to ask him, and he said unto them, Do ye inquire among yourselves concerning this, that I said, A little while, and ye behold me not, and again a little while, and ye shall see me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erily, verily, I say unto you, that ye shall weep and lament, but the world shall rejoice: ye shall be sorrowful, but your sorrow shall be turned into jo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oman when she is in travail hath sorrow, because her hour is come: but when she is delivered of the child, she remembereth no more the anguish, for the joy that a man is born into the worl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therefore now have sorrow: but I will see you again, and your heart shall rejoice, and your joy no one taketh away from you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at day ye shall ask me nothing. Verily, verily, I say unto you, If ye shall ask anything of the Father, he will give it you in my nam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therto have ye asked nothing in my name: ask, and ye shall receive, that your joy may be fulfille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hings have I spoken unto you in proverbs: the hour cometh, when I shall no more speak unto you in proverbs, but shall tell you plainly of the Fathe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ye shall ask in my name: and I say not unto you, that I will pray the Father for you;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Father himself loveth you, because ye have loved me, and have believed that I came forth from the Father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me out from the Father, and am come into the world: again, I leave the world, and go unto the Fathe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put you out of the synagogues: yea, the hour cometh, that whosoever killeth you shall think that he offereth service unto Go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disciples say, Lo, now speakest thou plainly, and speakest no proverb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know we that thou knowest all things, and needest not that any man should ask thee: by this we believe that thou camest forth from Go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 them, Do ye now believe?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 hour cometh, yea, is come, that ye shall be scattered, every man to his own, and shall leave me alone: and yet I am not alone, because the Father is with m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hings have I spoken unto you, that in me ye may have peace. In the world ye have tribulation: but be of good cheer; I have overcome the world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things will they do, because they have not known the Father, nor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se things have I spoken unto you, that when their hour is come, ye may remember them, how that I told you. And these things I said not unto you from the beginning, because I was with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I go unto him that sent me; and none of you asketh me, Whither goest thou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because I have spoken these things unto you, sorrow hath filled your hear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 I tell you the truth; It is expedient for you that I go away: for if I go not away, the Comforter will not come unto you; but if I go, I will send him unto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, when he is come, will convict the world in respect of sin, and of righteousness, and of judgment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7">
  <a:themeElements>
    <a:clrScheme name="Theme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2026-05-30T08:19:42Z</dcterms:created>
  <dcterms:modified xsi:type="dcterms:W3CDTF">2026-05-30T08:19:42Z</dcterms:modified>
  <dc:title>Bible.com.au: JOHN 16:1-33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