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0499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the Father hath loved me, I also have loved you: abide ye in my lo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keep my commandments, ye shall abide in my love; even as I have kept my Father’s commandments, and abide in his lo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ve I spoken unto you, that my joy may be in you, and that your joy may be fulfill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my commandment, that ye love one another, even as I have loved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er love hath no man than this, that a man lay down his life for his frie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my friends, if ye do the things which I command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longer do I call you servants; for the servant knoweth not what his lord doeth: but I have called you friends; for all things that I heard from my Father I have made known unto you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did not choose me, but I chose you, and appointed you, that ye should go and bear fruit, and that your fruit should abide: that whatsoever ye shall ask of the Father in my name, he may give it yo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I command you, that ye may love one ano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world hateth you, ye know that it hath hated me before it hated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true vine, and my Father is the husbandma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were of the world, the world would love its own: but because ye are not of the world, but I chose you out of the world, therefore the world hateth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e word that I said unto you, A servant is not greater than his lord. If they persecuted me, they will also persecute you; if they kept my word, they will keep yours also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ll these things will they do unto you for my name’s sake, because they know not him that sent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not come and spoken unto them, they had not had sin: but now they have no excuse for their si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eth me hateth my Father also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had not done among them the works which none other did, they had not had sin: but now have they both seen and hated both me and my Fa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is cometh to pass, that the word may be fulfilled that is written in their law, They hated me without a caus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Comforter is come, whom I will send unto you from the Father, even the Spirit of truth, which proceedeth from the Father, he shall bear witness of me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lso bear witness, because ye have been with me from the beginning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branch in me that beareth not fruit, he taketh it away: and every branch that beareth fruit, he cleanseth it, that it may bear more frui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ready ye are clean because of the word which I have spoken unto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ide in me, and I in you. As the branch cannot bear fruit of itself, except it abide in the vine; so neither can ye, except ye abide in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vine, ye are the branches: He that abideth in me, and I in him, the same beareth much fruit: for apart from me ye can do noth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abide not in me, he is cast forth as a branch, and is withered; and they gather them, and cast them into the fire, and they are burn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abide in me, and my words abide in you, ask whatsoever ye will, and it shall be done unto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is my Father glorified, that ye bear much fruit; and so shall ye be my discipl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2026-06-25T11:58:40Z</dcterms:created>
  <dcterms:modified xsi:type="dcterms:W3CDTF">2026-06-25T11:58:40Z</dcterms:modified>
  <dc:title>Bible.com.au: JOHN 15:1-27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