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4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Have I been so long time with you, and dost thou not know me, Philip? he that hath seen me hath seen the Father; how sayest thou, Shew us the Father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st thou not that I am in the Father, and the Father in me? the words that I say unto you I speak not from myself: but the Father abiding in me doeth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ieve me that I am in the Father, and the Father in me: or else believe me for the very works’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believeth on me, the works that I do shall he do also; and greater works than these shall he do; because I go unto the Fat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shall ask in my name, that will I do, that the Father may be glorified in the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shall ask me anything in my name, that will I d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love me, ye will keep my command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ray the Father, and he shall give you another Comforter, that he may be with you for ever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pirit of truth: whom the world cannot receive; for it beholdeth him not, neither knoweth him: ye know him; for he abideth with you, and shall be in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leave you desolate: I come unto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your heart be troubled: ye believe in God, believe also in 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while, and the world beholdeth me no more; but ye behold me: because I live, ye shall live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e shall know that I am in my Father, and ye in me, and I in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my commandments, and keepeth them, he it is that loveth me: and he that loveth me shall be loved of my Father, and I will love him, and will manifest myself unto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s (not Iscariot) saith unto him, Lord, what is come to pass that thou wilt manifest thyself unto us, and not unto the world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im, If a man love me, he will keep my word: and my Father will love him, and we will come unto him, and make our abode with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me not keepeth not my words: and the word which ye hear is not mine, but the Father’s who sent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while yet abiding with yo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Comforter, even the Holy Spirit, whom the Father will send in my name, he shall teach you all things, and bring to your remembrance all that I said unto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I leave with you; my peace I give unto you: not as the world giveth, give I unto you. Let not your heart be troubled, neither let it be fearfu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eard how I said to you, I go away, and I come unto you. If ye loved me, ye would have rejoiced, because I go unto the Father: for the Father is greater than 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Father’s house are many mansions; if it were not so, I would have told you; for I go to prepare a place for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I have told you before it come to pass, that, when it is come to pass, ye may belie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 more speak much with you, for the prince of the world cometh: and he hath nothing in me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the world may know that I love the Father, and as the Father gave me commandment, even so I do. Arise, let us go h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 go and prepare a place for you, I come again, and will receive you unto myself; that where I am, there ye may be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ther I go, ye know the 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mas saith unto him, Lord, we know not whither thou goest; how know we the wa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I am the way, and the truth, and the life: no one cometh unto the Father, but by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had known me, ye would have known my Father also: from henceforth ye know him, and have see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 saith unto him, Lord, shew us the Father, and it sufficeth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2026-08-10T21:09:35Z</dcterms:created>
  <dcterms:modified xsi:type="dcterms:W3CDTF">2026-08-10T21:09:35Z</dcterms:modified>
  <dc:title>Bible.com.au: JOHN 14:1-31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